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2" r:id="rId1"/>
  </p:sldMasterIdLst>
  <p:notesMasterIdLst>
    <p:notesMasterId r:id="rId28"/>
  </p:notesMasterIdLst>
  <p:sldIdLst>
    <p:sldId id="256" r:id="rId2"/>
    <p:sldId id="409" r:id="rId3"/>
    <p:sldId id="466" r:id="rId4"/>
    <p:sldId id="456" r:id="rId5"/>
    <p:sldId id="464" r:id="rId6"/>
    <p:sldId id="458" r:id="rId7"/>
    <p:sldId id="459" r:id="rId8"/>
    <p:sldId id="460" r:id="rId9"/>
    <p:sldId id="465" r:id="rId10"/>
    <p:sldId id="461" r:id="rId11"/>
    <p:sldId id="462" r:id="rId12"/>
    <p:sldId id="463" r:id="rId13"/>
    <p:sldId id="259" r:id="rId14"/>
    <p:sldId id="478" r:id="rId15"/>
    <p:sldId id="477" r:id="rId16"/>
    <p:sldId id="467" r:id="rId17"/>
    <p:sldId id="468" r:id="rId18"/>
    <p:sldId id="469" r:id="rId19"/>
    <p:sldId id="470" r:id="rId20"/>
    <p:sldId id="471" r:id="rId21"/>
    <p:sldId id="473" r:id="rId22"/>
    <p:sldId id="472" r:id="rId23"/>
    <p:sldId id="474" r:id="rId24"/>
    <p:sldId id="480" r:id="rId25"/>
    <p:sldId id="481" r:id="rId26"/>
    <p:sldId id="457" r:id="rId27"/>
  </p:sldIdLst>
  <p:sldSz cx="12192000" cy="6858000"/>
  <p:notesSz cx="9144000" cy="6858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9900"/>
    <a:srgbClr val="663300"/>
    <a:srgbClr val="9999FF"/>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p:normalViewPr>
    <p:restoredLeft sz="14472" autoAdjust="0"/>
    <p:restoredTop sz="96340" autoAdjust="0"/>
  </p:normalViewPr>
  <p:slideViewPr>
    <p:cSldViewPr>
      <p:cViewPr varScale="1">
        <p:scale>
          <a:sx n="110" d="100"/>
          <a:sy n="110" d="100"/>
        </p:scale>
        <p:origin x="660" y="108"/>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CAC234-155D-4CC1-8259-3BD2F51A230D}"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en-US"/>
        </a:p>
      </dgm:t>
    </dgm:pt>
    <dgm:pt modelId="{397E9FCC-8A53-457E-AC91-2087AA421018}">
      <dgm:prSet phldrT="[Text]"/>
      <dgm:spPr>
        <a:solidFill>
          <a:schemeClr val="accent1"/>
        </a:solidFill>
      </dgm:spPr>
      <dgm:t>
        <a:bodyPr/>
        <a:lstStyle/>
        <a:p>
          <a:r>
            <a:rPr lang="en-US" b="1" dirty="0">
              <a:solidFill>
                <a:schemeClr val="bg1"/>
              </a:solidFill>
              <a:effectLst>
                <a:outerShdw blurRad="38100" dist="38100" dir="2700000" algn="tl">
                  <a:srgbClr val="000000">
                    <a:alpha val="43137"/>
                  </a:srgbClr>
                </a:outerShdw>
              </a:effectLst>
              <a:latin typeface="+mj-lt"/>
            </a:rPr>
            <a:t>PhD in Computer Science</a:t>
          </a:r>
        </a:p>
      </dgm:t>
    </dgm:pt>
    <dgm:pt modelId="{836667A5-B322-4BAF-82A6-468644DAA8E8}" type="parTrans" cxnId="{55C82730-DDFB-4BD4-98D7-2A3628E692A8}">
      <dgm:prSet/>
      <dgm:spPr/>
      <dgm:t>
        <a:bodyPr/>
        <a:lstStyle/>
        <a:p>
          <a:endParaRPr lang="en-US"/>
        </a:p>
      </dgm:t>
    </dgm:pt>
    <dgm:pt modelId="{B3E918B9-2E99-4903-9427-72EDCC3275D0}" type="sibTrans" cxnId="{55C82730-DDFB-4BD4-98D7-2A3628E692A8}">
      <dgm:prSet/>
      <dgm:spPr/>
      <dgm:t>
        <a:bodyPr/>
        <a:lstStyle/>
        <a:p>
          <a:endParaRPr lang="en-US"/>
        </a:p>
      </dgm:t>
    </dgm:pt>
    <dgm:pt modelId="{48A30A61-BF21-4179-8B4C-822FD502F68C}">
      <dgm:prSet phldrT="[Text]"/>
      <dgm:spPr>
        <a:solidFill>
          <a:schemeClr val="accent1"/>
        </a:solidFill>
      </dgm:spPr>
      <dgm:t>
        <a:bodyPr/>
        <a:lstStyle/>
        <a:p>
          <a:r>
            <a:rPr lang="en-US" b="1" dirty="0">
              <a:solidFill>
                <a:schemeClr val="bg1"/>
              </a:solidFill>
              <a:effectLst>
                <a:outerShdw blurRad="38100" dist="38100" dir="2700000" algn="tl">
                  <a:srgbClr val="000000">
                    <a:alpha val="43137"/>
                  </a:srgbClr>
                </a:outerShdw>
              </a:effectLst>
              <a:latin typeface="+mj-lt"/>
            </a:rPr>
            <a:t>BCS International Diploma in Business Analysis</a:t>
          </a:r>
        </a:p>
      </dgm:t>
    </dgm:pt>
    <dgm:pt modelId="{0A302624-2B6F-488C-AF92-FC5C12FDA45C}" type="parTrans" cxnId="{77C544E8-2DAC-4CB2-937C-D6F6F6A66631}">
      <dgm:prSet/>
      <dgm:spPr/>
      <dgm:t>
        <a:bodyPr/>
        <a:lstStyle/>
        <a:p>
          <a:endParaRPr lang="en-US"/>
        </a:p>
      </dgm:t>
    </dgm:pt>
    <dgm:pt modelId="{C9EB7362-7BE5-4E70-A2AD-2801F83E7C8A}" type="sibTrans" cxnId="{77C544E8-2DAC-4CB2-937C-D6F6F6A66631}">
      <dgm:prSet/>
      <dgm:spPr/>
      <dgm:t>
        <a:bodyPr/>
        <a:lstStyle/>
        <a:p>
          <a:endParaRPr lang="en-US"/>
        </a:p>
      </dgm:t>
    </dgm:pt>
    <dgm:pt modelId="{1DE5725C-4B26-48F7-94A7-55DBAA84AB65}">
      <dgm:prSet phldrT="[Text]"/>
      <dgm:spPr>
        <a:solidFill>
          <a:schemeClr val="accent1"/>
        </a:solidFill>
      </dgm:spPr>
      <dgm:t>
        <a:bodyPr/>
        <a:lstStyle/>
        <a:p>
          <a:r>
            <a:rPr lang="en-US" b="1" dirty="0">
              <a:solidFill>
                <a:schemeClr val="bg1"/>
              </a:solidFill>
              <a:effectLst>
                <a:outerShdw blurRad="38100" dist="38100" dir="2700000" algn="tl">
                  <a:srgbClr val="000000">
                    <a:alpha val="43137"/>
                  </a:srgbClr>
                </a:outerShdw>
              </a:effectLst>
              <a:latin typeface="+mj-lt"/>
            </a:rPr>
            <a:t>BCS Fellow</a:t>
          </a:r>
        </a:p>
      </dgm:t>
    </dgm:pt>
    <dgm:pt modelId="{2734A46A-5AF9-4F21-BAC5-AC1AE8A8BBDF}" type="parTrans" cxnId="{6D61ED00-1155-4ED1-B11E-7849D3AA5BA6}">
      <dgm:prSet/>
      <dgm:spPr/>
      <dgm:t>
        <a:bodyPr/>
        <a:lstStyle/>
        <a:p>
          <a:endParaRPr lang="en-US"/>
        </a:p>
      </dgm:t>
    </dgm:pt>
    <dgm:pt modelId="{FF829588-7AE2-46EB-A878-4A23694B2DE1}" type="sibTrans" cxnId="{6D61ED00-1155-4ED1-B11E-7849D3AA5BA6}">
      <dgm:prSet/>
      <dgm:spPr/>
      <dgm:t>
        <a:bodyPr/>
        <a:lstStyle/>
        <a:p>
          <a:endParaRPr lang="en-US"/>
        </a:p>
      </dgm:t>
    </dgm:pt>
    <dgm:pt modelId="{C7FE32E3-1628-42C8-8FCD-98FA7AA91670}">
      <dgm:prSet phldrT="[Text]"/>
      <dgm:spPr>
        <a:solidFill>
          <a:schemeClr val="accent1"/>
        </a:solidFill>
      </dgm:spPr>
      <dgm:t>
        <a:bodyPr/>
        <a:lstStyle/>
        <a:p>
          <a:r>
            <a:rPr lang="en-US" b="1" dirty="0">
              <a:solidFill>
                <a:schemeClr val="bg1"/>
              </a:solidFill>
              <a:effectLst>
                <a:outerShdw blurRad="38100" dist="38100" dir="2700000" algn="tl">
                  <a:srgbClr val="000000">
                    <a:alpha val="43137"/>
                  </a:srgbClr>
                </a:outerShdw>
              </a:effectLst>
              <a:latin typeface="+mj-lt"/>
            </a:rPr>
            <a:t>BCS CITP</a:t>
          </a:r>
        </a:p>
      </dgm:t>
    </dgm:pt>
    <dgm:pt modelId="{DC7CFE11-0F4E-45C2-87E9-49A6B2E6A7F8}" type="sibTrans" cxnId="{ABFBE5FE-B0A0-43E1-A69A-930A358C9A5F}">
      <dgm:prSet/>
      <dgm:spPr/>
      <dgm:t>
        <a:bodyPr/>
        <a:lstStyle/>
        <a:p>
          <a:endParaRPr lang="en-US"/>
        </a:p>
      </dgm:t>
    </dgm:pt>
    <dgm:pt modelId="{141F36C5-300E-49E3-B3E3-9925FEF842E9}" type="parTrans" cxnId="{ABFBE5FE-B0A0-43E1-A69A-930A358C9A5F}">
      <dgm:prSet/>
      <dgm:spPr/>
      <dgm:t>
        <a:bodyPr/>
        <a:lstStyle/>
        <a:p>
          <a:endParaRPr lang="en-US"/>
        </a:p>
      </dgm:t>
    </dgm:pt>
    <dgm:pt modelId="{254E9711-0E1D-4474-82FE-69638C780CDA}" type="pres">
      <dgm:prSet presAssocID="{1FCAC234-155D-4CC1-8259-3BD2F51A230D}" presName="Name0" presStyleCnt="0">
        <dgm:presLayoutVars>
          <dgm:chMax val="7"/>
          <dgm:chPref val="7"/>
          <dgm:dir/>
        </dgm:presLayoutVars>
      </dgm:prSet>
      <dgm:spPr/>
    </dgm:pt>
    <dgm:pt modelId="{2D938C24-40BB-497E-8F7A-73B2B8E6D1D5}" type="pres">
      <dgm:prSet presAssocID="{1FCAC234-155D-4CC1-8259-3BD2F51A230D}" presName="Name1" presStyleCnt="0"/>
      <dgm:spPr/>
    </dgm:pt>
    <dgm:pt modelId="{61459646-9D8C-4E84-8117-73DDF7A8D365}" type="pres">
      <dgm:prSet presAssocID="{1FCAC234-155D-4CC1-8259-3BD2F51A230D}" presName="cycle" presStyleCnt="0"/>
      <dgm:spPr/>
    </dgm:pt>
    <dgm:pt modelId="{2377233E-1894-4D4E-8897-25B726F82A95}" type="pres">
      <dgm:prSet presAssocID="{1FCAC234-155D-4CC1-8259-3BD2F51A230D}" presName="srcNode" presStyleLbl="node1" presStyleIdx="0" presStyleCnt="4"/>
      <dgm:spPr/>
    </dgm:pt>
    <dgm:pt modelId="{F9C580A5-3161-49A6-8E6C-D62C2EACEF89}" type="pres">
      <dgm:prSet presAssocID="{1FCAC234-155D-4CC1-8259-3BD2F51A230D}" presName="conn" presStyleLbl="parChTrans1D2" presStyleIdx="0" presStyleCnt="1"/>
      <dgm:spPr/>
    </dgm:pt>
    <dgm:pt modelId="{91C94961-6305-410E-915C-84EEE4C9697B}" type="pres">
      <dgm:prSet presAssocID="{1FCAC234-155D-4CC1-8259-3BD2F51A230D}" presName="extraNode" presStyleLbl="node1" presStyleIdx="0" presStyleCnt="4"/>
      <dgm:spPr/>
    </dgm:pt>
    <dgm:pt modelId="{96ECF67A-B45F-4B36-9204-D5001CED6E9C}" type="pres">
      <dgm:prSet presAssocID="{1FCAC234-155D-4CC1-8259-3BD2F51A230D}" presName="dstNode" presStyleLbl="node1" presStyleIdx="0" presStyleCnt="4"/>
      <dgm:spPr/>
    </dgm:pt>
    <dgm:pt modelId="{1D90C472-A52C-4D85-B94F-ED8486377863}" type="pres">
      <dgm:prSet presAssocID="{397E9FCC-8A53-457E-AC91-2087AA421018}" presName="text_1" presStyleLbl="node1" presStyleIdx="0" presStyleCnt="4" custLinFactNeighborX="-309" custLinFactNeighborY="28">
        <dgm:presLayoutVars>
          <dgm:bulletEnabled val="1"/>
        </dgm:presLayoutVars>
      </dgm:prSet>
      <dgm:spPr/>
    </dgm:pt>
    <dgm:pt modelId="{1DADCEEC-8FC7-4A96-B957-24AD9E4B1F97}" type="pres">
      <dgm:prSet presAssocID="{397E9FCC-8A53-457E-AC91-2087AA421018}" presName="accent_1" presStyleCnt="0"/>
      <dgm:spPr/>
    </dgm:pt>
    <dgm:pt modelId="{43812F2A-51E6-42D0-BA06-D02C036C88E8}" type="pres">
      <dgm:prSet presAssocID="{397E9FCC-8A53-457E-AC91-2087AA421018}" presName="accentRepeatNode" presStyleLbl="solidFgAcc1" presStyleIdx="0" presStyleCnt="4"/>
      <dgm:spPr/>
    </dgm:pt>
    <dgm:pt modelId="{21B65204-8BAF-42D9-B795-B5B6D20D815F}" type="pres">
      <dgm:prSet presAssocID="{48A30A61-BF21-4179-8B4C-822FD502F68C}" presName="text_2" presStyleLbl="node1" presStyleIdx="1" presStyleCnt="4">
        <dgm:presLayoutVars>
          <dgm:bulletEnabled val="1"/>
        </dgm:presLayoutVars>
      </dgm:prSet>
      <dgm:spPr/>
    </dgm:pt>
    <dgm:pt modelId="{362FDE40-B210-42C2-98D6-3E1BCE5E7DDD}" type="pres">
      <dgm:prSet presAssocID="{48A30A61-BF21-4179-8B4C-822FD502F68C}" presName="accent_2" presStyleCnt="0"/>
      <dgm:spPr/>
    </dgm:pt>
    <dgm:pt modelId="{6D85C284-BD14-4FBB-8096-BDCB2154819C}" type="pres">
      <dgm:prSet presAssocID="{48A30A61-BF21-4179-8B4C-822FD502F68C}" presName="accentRepeatNode" presStyleLbl="solidFgAcc1" presStyleIdx="1" presStyleCnt="4"/>
      <dgm:spPr/>
    </dgm:pt>
    <dgm:pt modelId="{EE45513B-62D9-4406-A4B5-DF5F908467ED}" type="pres">
      <dgm:prSet presAssocID="{C7FE32E3-1628-42C8-8FCD-98FA7AA91670}" presName="text_3" presStyleLbl="node1" presStyleIdx="2" presStyleCnt="4">
        <dgm:presLayoutVars>
          <dgm:bulletEnabled val="1"/>
        </dgm:presLayoutVars>
      </dgm:prSet>
      <dgm:spPr/>
    </dgm:pt>
    <dgm:pt modelId="{D63E33D0-4F0D-4685-AD34-ED18C679E677}" type="pres">
      <dgm:prSet presAssocID="{C7FE32E3-1628-42C8-8FCD-98FA7AA91670}" presName="accent_3" presStyleCnt="0"/>
      <dgm:spPr/>
    </dgm:pt>
    <dgm:pt modelId="{EDEDE7F9-C090-4555-860E-3DEBBB0B4F0A}" type="pres">
      <dgm:prSet presAssocID="{C7FE32E3-1628-42C8-8FCD-98FA7AA91670}" presName="accentRepeatNode" presStyleLbl="solidFgAcc1" presStyleIdx="2" presStyleCnt="4"/>
      <dgm:spPr/>
    </dgm:pt>
    <dgm:pt modelId="{A16320CF-8DF4-4BA7-A551-AFA6F3DB0D4A}" type="pres">
      <dgm:prSet presAssocID="{1DE5725C-4B26-48F7-94A7-55DBAA84AB65}" presName="text_4" presStyleLbl="node1" presStyleIdx="3" presStyleCnt="4">
        <dgm:presLayoutVars>
          <dgm:bulletEnabled val="1"/>
        </dgm:presLayoutVars>
      </dgm:prSet>
      <dgm:spPr/>
    </dgm:pt>
    <dgm:pt modelId="{488005F8-028E-40E2-91EB-90FB673F781A}" type="pres">
      <dgm:prSet presAssocID="{1DE5725C-4B26-48F7-94A7-55DBAA84AB65}" presName="accent_4" presStyleCnt="0"/>
      <dgm:spPr/>
    </dgm:pt>
    <dgm:pt modelId="{D96D14B2-787D-45FB-B777-AF28DF38DEF8}" type="pres">
      <dgm:prSet presAssocID="{1DE5725C-4B26-48F7-94A7-55DBAA84AB65}" presName="accentRepeatNode" presStyleLbl="solidFgAcc1" presStyleIdx="3" presStyleCnt="4"/>
      <dgm:spPr/>
    </dgm:pt>
  </dgm:ptLst>
  <dgm:cxnLst>
    <dgm:cxn modelId="{6D61ED00-1155-4ED1-B11E-7849D3AA5BA6}" srcId="{1FCAC234-155D-4CC1-8259-3BD2F51A230D}" destId="{1DE5725C-4B26-48F7-94A7-55DBAA84AB65}" srcOrd="3" destOrd="0" parTransId="{2734A46A-5AF9-4F21-BAC5-AC1AE8A8BBDF}" sibTransId="{FF829588-7AE2-46EB-A878-4A23694B2DE1}"/>
    <dgm:cxn modelId="{55C82730-DDFB-4BD4-98D7-2A3628E692A8}" srcId="{1FCAC234-155D-4CC1-8259-3BD2F51A230D}" destId="{397E9FCC-8A53-457E-AC91-2087AA421018}" srcOrd="0" destOrd="0" parTransId="{836667A5-B322-4BAF-82A6-468644DAA8E8}" sibTransId="{B3E918B9-2E99-4903-9427-72EDCC3275D0}"/>
    <dgm:cxn modelId="{36BF6D45-B131-4DFF-B084-F433A66BD6F4}" type="presOf" srcId="{1FCAC234-155D-4CC1-8259-3BD2F51A230D}" destId="{254E9711-0E1D-4474-82FE-69638C780CDA}" srcOrd="0" destOrd="0" presId="urn:microsoft.com/office/officeart/2008/layout/VerticalCurvedList"/>
    <dgm:cxn modelId="{E477EA82-EAD1-4B48-B022-77F7648D2492}" type="presOf" srcId="{397E9FCC-8A53-457E-AC91-2087AA421018}" destId="{1D90C472-A52C-4D85-B94F-ED8486377863}" srcOrd="0" destOrd="0" presId="urn:microsoft.com/office/officeart/2008/layout/VerticalCurvedList"/>
    <dgm:cxn modelId="{D25DC28C-6984-45B5-A7D4-07461203C241}" type="presOf" srcId="{1DE5725C-4B26-48F7-94A7-55DBAA84AB65}" destId="{A16320CF-8DF4-4BA7-A551-AFA6F3DB0D4A}" srcOrd="0" destOrd="0" presId="urn:microsoft.com/office/officeart/2008/layout/VerticalCurvedList"/>
    <dgm:cxn modelId="{BC9CA4A3-A3C8-4D4C-B45F-A58315849DEA}" type="presOf" srcId="{C7FE32E3-1628-42C8-8FCD-98FA7AA91670}" destId="{EE45513B-62D9-4406-A4B5-DF5F908467ED}" srcOrd="0" destOrd="0" presId="urn:microsoft.com/office/officeart/2008/layout/VerticalCurvedList"/>
    <dgm:cxn modelId="{9F50F4B2-D6AF-4DAE-944D-9EE4C1A345BA}" type="presOf" srcId="{48A30A61-BF21-4179-8B4C-822FD502F68C}" destId="{21B65204-8BAF-42D9-B795-B5B6D20D815F}" srcOrd="0" destOrd="0" presId="urn:microsoft.com/office/officeart/2008/layout/VerticalCurvedList"/>
    <dgm:cxn modelId="{77C544E8-2DAC-4CB2-937C-D6F6F6A66631}" srcId="{1FCAC234-155D-4CC1-8259-3BD2F51A230D}" destId="{48A30A61-BF21-4179-8B4C-822FD502F68C}" srcOrd="1" destOrd="0" parTransId="{0A302624-2B6F-488C-AF92-FC5C12FDA45C}" sibTransId="{C9EB7362-7BE5-4E70-A2AD-2801F83E7C8A}"/>
    <dgm:cxn modelId="{8CFF6AE8-D597-45ED-A2F9-0353FE408676}" type="presOf" srcId="{B3E918B9-2E99-4903-9427-72EDCC3275D0}" destId="{F9C580A5-3161-49A6-8E6C-D62C2EACEF89}" srcOrd="0" destOrd="0" presId="urn:microsoft.com/office/officeart/2008/layout/VerticalCurvedList"/>
    <dgm:cxn modelId="{ABFBE5FE-B0A0-43E1-A69A-930A358C9A5F}" srcId="{1FCAC234-155D-4CC1-8259-3BD2F51A230D}" destId="{C7FE32E3-1628-42C8-8FCD-98FA7AA91670}" srcOrd="2" destOrd="0" parTransId="{141F36C5-300E-49E3-B3E3-9925FEF842E9}" sibTransId="{DC7CFE11-0F4E-45C2-87E9-49A6B2E6A7F8}"/>
    <dgm:cxn modelId="{C4B368C5-6943-4BC4-B065-29A49412402E}" type="presParOf" srcId="{254E9711-0E1D-4474-82FE-69638C780CDA}" destId="{2D938C24-40BB-497E-8F7A-73B2B8E6D1D5}" srcOrd="0" destOrd="0" presId="urn:microsoft.com/office/officeart/2008/layout/VerticalCurvedList"/>
    <dgm:cxn modelId="{356F189F-03A5-4D9A-BE87-247EBB81F3D2}" type="presParOf" srcId="{2D938C24-40BB-497E-8F7A-73B2B8E6D1D5}" destId="{61459646-9D8C-4E84-8117-73DDF7A8D365}" srcOrd="0" destOrd="0" presId="urn:microsoft.com/office/officeart/2008/layout/VerticalCurvedList"/>
    <dgm:cxn modelId="{179B1B35-BF4F-403A-B586-758BEB879977}" type="presParOf" srcId="{61459646-9D8C-4E84-8117-73DDF7A8D365}" destId="{2377233E-1894-4D4E-8897-25B726F82A95}" srcOrd="0" destOrd="0" presId="urn:microsoft.com/office/officeart/2008/layout/VerticalCurvedList"/>
    <dgm:cxn modelId="{61E1B2A2-ECFF-4E22-B53D-F78479F32DD5}" type="presParOf" srcId="{61459646-9D8C-4E84-8117-73DDF7A8D365}" destId="{F9C580A5-3161-49A6-8E6C-D62C2EACEF89}" srcOrd="1" destOrd="0" presId="urn:microsoft.com/office/officeart/2008/layout/VerticalCurvedList"/>
    <dgm:cxn modelId="{351BE26A-7F38-4405-A9AC-8FBDA7E08513}" type="presParOf" srcId="{61459646-9D8C-4E84-8117-73DDF7A8D365}" destId="{91C94961-6305-410E-915C-84EEE4C9697B}" srcOrd="2" destOrd="0" presId="urn:microsoft.com/office/officeart/2008/layout/VerticalCurvedList"/>
    <dgm:cxn modelId="{2FEA8EFB-0322-4C19-9DA1-9F2E9DF5CF7F}" type="presParOf" srcId="{61459646-9D8C-4E84-8117-73DDF7A8D365}" destId="{96ECF67A-B45F-4B36-9204-D5001CED6E9C}" srcOrd="3" destOrd="0" presId="urn:microsoft.com/office/officeart/2008/layout/VerticalCurvedList"/>
    <dgm:cxn modelId="{21BB6FA7-784E-4F97-BBC2-B20AFE415865}" type="presParOf" srcId="{2D938C24-40BB-497E-8F7A-73B2B8E6D1D5}" destId="{1D90C472-A52C-4D85-B94F-ED8486377863}" srcOrd="1" destOrd="0" presId="urn:microsoft.com/office/officeart/2008/layout/VerticalCurvedList"/>
    <dgm:cxn modelId="{C93CD9A7-430C-4771-A4C3-95CD5B4D8BEB}" type="presParOf" srcId="{2D938C24-40BB-497E-8F7A-73B2B8E6D1D5}" destId="{1DADCEEC-8FC7-4A96-B957-24AD9E4B1F97}" srcOrd="2" destOrd="0" presId="urn:microsoft.com/office/officeart/2008/layout/VerticalCurvedList"/>
    <dgm:cxn modelId="{5D2F17B2-52EC-4F6A-84A5-FF9C0544060C}" type="presParOf" srcId="{1DADCEEC-8FC7-4A96-B957-24AD9E4B1F97}" destId="{43812F2A-51E6-42D0-BA06-D02C036C88E8}" srcOrd="0" destOrd="0" presId="urn:microsoft.com/office/officeart/2008/layout/VerticalCurvedList"/>
    <dgm:cxn modelId="{A620985C-79FB-4025-B294-25E62AB33164}" type="presParOf" srcId="{2D938C24-40BB-497E-8F7A-73B2B8E6D1D5}" destId="{21B65204-8BAF-42D9-B795-B5B6D20D815F}" srcOrd="3" destOrd="0" presId="urn:microsoft.com/office/officeart/2008/layout/VerticalCurvedList"/>
    <dgm:cxn modelId="{062B9031-4067-41A9-B39C-5076EF27AE21}" type="presParOf" srcId="{2D938C24-40BB-497E-8F7A-73B2B8E6D1D5}" destId="{362FDE40-B210-42C2-98D6-3E1BCE5E7DDD}" srcOrd="4" destOrd="0" presId="urn:microsoft.com/office/officeart/2008/layout/VerticalCurvedList"/>
    <dgm:cxn modelId="{F985C2C2-00E5-4334-AAB2-D64049E178A8}" type="presParOf" srcId="{362FDE40-B210-42C2-98D6-3E1BCE5E7DDD}" destId="{6D85C284-BD14-4FBB-8096-BDCB2154819C}" srcOrd="0" destOrd="0" presId="urn:microsoft.com/office/officeart/2008/layout/VerticalCurvedList"/>
    <dgm:cxn modelId="{04C9DD28-D179-4088-9EC4-77800325CCF3}" type="presParOf" srcId="{2D938C24-40BB-497E-8F7A-73B2B8E6D1D5}" destId="{EE45513B-62D9-4406-A4B5-DF5F908467ED}" srcOrd="5" destOrd="0" presId="urn:microsoft.com/office/officeart/2008/layout/VerticalCurvedList"/>
    <dgm:cxn modelId="{6A5912C7-0828-4A3B-8301-58ADF1187BFD}" type="presParOf" srcId="{2D938C24-40BB-497E-8F7A-73B2B8E6D1D5}" destId="{D63E33D0-4F0D-4685-AD34-ED18C679E677}" srcOrd="6" destOrd="0" presId="urn:microsoft.com/office/officeart/2008/layout/VerticalCurvedList"/>
    <dgm:cxn modelId="{BB4AB650-1906-45D7-9036-7E114FFF1095}" type="presParOf" srcId="{D63E33D0-4F0D-4685-AD34-ED18C679E677}" destId="{EDEDE7F9-C090-4555-860E-3DEBBB0B4F0A}" srcOrd="0" destOrd="0" presId="urn:microsoft.com/office/officeart/2008/layout/VerticalCurvedList"/>
    <dgm:cxn modelId="{324BDC62-A5DC-4EF5-806E-5E7A1354999C}" type="presParOf" srcId="{2D938C24-40BB-497E-8F7A-73B2B8E6D1D5}" destId="{A16320CF-8DF4-4BA7-A551-AFA6F3DB0D4A}" srcOrd="7" destOrd="0" presId="urn:microsoft.com/office/officeart/2008/layout/VerticalCurvedList"/>
    <dgm:cxn modelId="{2A88EDE3-434F-4C27-8D93-2C3F477DD6A7}" type="presParOf" srcId="{2D938C24-40BB-497E-8F7A-73B2B8E6D1D5}" destId="{488005F8-028E-40E2-91EB-90FB673F781A}" srcOrd="8" destOrd="0" presId="urn:microsoft.com/office/officeart/2008/layout/VerticalCurvedList"/>
    <dgm:cxn modelId="{05987CE4-725E-4776-8A91-4F0768C8449A}" type="presParOf" srcId="{488005F8-028E-40E2-91EB-90FB673F781A}" destId="{D96D14B2-787D-45FB-B777-AF28DF38DEF8}"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4A5F20E-609D-41D4-8094-D0EEDA97C8E2}" type="doc">
      <dgm:prSet loTypeId="urn:microsoft.com/office/officeart/2008/layout/VerticalCurvedList" loCatId="list" qsTypeId="urn:microsoft.com/office/officeart/2005/8/quickstyle/simple1" qsCatId="simple" csTypeId="urn:microsoft.com/office/officeart/2005/8/colors/accent6_4" csCatId="accent6" phldr="1"/>
      <dgm:spPr/>
      <dgm:t>
        <a:bodyPr/>
        <a:lstStyle/>
        <a:p>
          <a:endParaRPr lang="en-GB"/>
        </a:p>
      </dgm:t>
    </dgm:pt>
    <dgm:pt modelId="{84544C55-1464-4E52-88FD-B698D0DC61DF}">
      <dgm:prSet phldrT="[Text]"/>
      <dgm:spPr/>
      <dgm:t>
        <a:bodyPr/>
        <a:lstStyle/>
        <a:p>
          <a:r>
            <a:rPr lang="en-GB" dirty="0"/>
            <a:t>Political – Russian Invasion to Ukraine, threats from China on invasion to Taiwan, North Korean Missile drills around South Korea</a:t>
          </a:r>
        </a:p>
      </dgm:t>
    </dgm:pt>
    <dgm:pt modelId="{9415CE60-7AD7-4609-82D4-F87F5B48BDB3}" type="parTrans" cxnId="{B27EAFF5-58B8-4B76-A7EB-D071A3FE4BA6}">
      <dgm:prSet/>
      <dgm:spPr/>
      <dgm:t>
        <a:bodyPr/>
        <a:lstStyle/>
        <a:p>
          <a:endParaRPr lang="en-GB"/>
        </a:p>
      </dgm:t>
    </dgm:pt>
    <dgm:pt modelId="{13FFDD1D-03E2-4500-8BFF-DDED094BE68F}" type="sibTrans" cxnId="{B27EAFF5-58B8-4B76-A7EB-D071A3FE4BA6}">
      <dgm:prSet/>
      <dgm:spPr/>
      <dgm:t>
        <a:bodyPr/>
        <a:lstStyle/>
        <a:p>
          <a:endParaRPr lang="en-GB"/>
        </a:p>
      </dgm:t>
    </dgm:pt>
    <dgm:pt modelId="{B0ABF1BD-0A78-4EF7-857C-EBD243393EB8}">
      <dgm:prSet phldrT="[Text]"/>
      <dgm:spPr/>
      <dgm:t>
        <a:bodyPr/>
        <a:lstStyle/>
        <a:p>
          <a:r>
            <a:rPr lang="en-GB" dirty="0"/>
            <a:t>Economic – Covid-19 backlog (manufacturing, logistics), Inflation, Interest rate rise, drop of GDP, Recession </a:t>
          </a:r>
        </a:p>
      </dgm:t>
    </dgm:pt>
    <dgm:pt modelId="{BFB4E37D-5EAA-4B01-80A1-511752CA6851}" type="parTrans" cxnId="{7C4DCF5C-0C50-4457-9EF8-14BF274022B9}">
      <dgm:prSet/>
      <dgm:spPr/>
      <dgm:t>
        <a:bodyPr/>
        <a:lstStyle/>
        <a:p>
          <a:endParaRPr lang="en-GB"/>
        </a:p>
      </dgm:t>
    </dgm:pt>
    <dgm:pt modelId="{F9B6F682-3855-49D7-9BD2-339355F4CAF5}" type="sibTrans" cxnId="{7C4DCF5C-0C50-4457-9EF8-14BF274022B9}">
      <dgm:prSet/>
      <dgm:spPr/>
      <dgm:t>
        <a:bodyPr/>
        <a:lstStyle/>
        <a:p>
          <a:endParaRPr lang="en-GB"/>
        </a:p>
      </dgm:t>
    </dgm:pt>
    <dgm:pt modelId="{60C6E1EF-B96D-431E-8D2C-87244352F404}">
      <dgm:prSet phldrT="[Text]"/>
      <dgm:spPr/>
      <dgm:t>
        <a:bodyPr/>
        <a:lstStyle/>
        <a:p>
          <a:r>
            <a:rPr lang="en-GB" dirty="0"/>
            <a:t>Social – As a result from ‘P’ and ‘E’ - Industrial Actions, Strikes, Protests</a:t>
          </a:r>
        </a:p>
      </dgm:t>
    </dgm:pt>
    <dgm:pt modelId="{B152CAC3-09A1-4E24-A696-9D91D08EA9E1}" type="parTrans" cxnId="{7BEC13EF-E79B-4299-ADAA-2B2DC3A9DAF7}">
      <dgm:prSet/>
      <dgm:spPr/>
      <dgm:t>
        <a:bodyPr/>
        <a:lstStyle/>
        <a:p>
          <a:endParaRPr lang="en-GB"/>
        </a:p>
      </dgm:t>
    </dgm:pt>
    <dgm:pt modelId="{9C200E6E-1F90-4252-855F-0B7F42D973F2}" type="sibTrans" cxnId="{7BEC13EF-E79B-4299-ADAA-2B2DC3A9DAF7}">
      <dgm:prSet/>
      <dgm:spPr/>
      <dgm:t>
        <a:bodyPr/>
        <a:lstStyle/>
        <a:p>
          <a:endParaRPr lang="en-GB"/>
        </a:p>
      </dgm:t>
    </dgm:pt>
    <dgm:pt modelId="{C981D4E4-7A74-4A06-83FF-2F18EFBEE14B}">
      <dgm:prSet phldrT="[Text]"/>
      <dgm:spPr>
        <a:solidFill>
          <a:srgbClr val="669900"/>
        </a:solidFill>
      </dgm:spPr>
      <dgm:t>
        <a:bodyPr/>
        <a:lstStyle/>
        <a:p>
          <a:r>
            <a:rPr lang="en-GB" dirty="0"/>
            <a:t>Environmental – Sustainability, ESG challenges due to rise of energy price as a result of ‘P’ &amp; ‘E’</a:t>
          </a:r>
        </a:p>
      </dgm:t>
    </dgm:pt>
    <dgm:pt modelId="{F8874578-E1C1-4D99-AEEC-9F2FAC92CE55}" type="parTrans" cxnId="{ED73243D-DE1A-45EB-855A-5D75612AD568}">
      <dgm:prSet/>
      <dgm:spPr/>
      <dgm:t>
        <a:bodyPr/>
        <a:lstStyle/>
        <a:p>
          <a:endParaRPr lang="en-GB"/>
        </a:p>
      </dgm:t>
    </dgm:pt>
    <dgm:pt modelId="{A16D1CF0-8BA7-45A5-9A79-04F878A5956F}" type="sibTrans" cxnId="{ED73243D-DE1A-45EB-855A-5D75612AD568}">
      <dgm:prSet/>
      <dgm:spPr/>
      <dgm:t>
        <a:bodyPr/>
        <a:lstStyle/>
        <a:p>
          <a:endParaRPr lang="en-GB"/>
        </a:p>
      </dgm:t>
    </dgm:pt>
    <dgm:pt modelId="{C4694E8E-7865-4AF6-91D3-2E8C257DD4A5}">
      <dgm:prSet phldrT="[Text]"/>
      <dgm:spPr>
        <a:solidFill>
          <a:schemeClr val="tx2">
            <a:lumMod val="75000"/>
          </a:schemeClr>
        </a:solidFill>
      </dgm:spPr>
      <dgm:t>
        <a:bodyPr/>
        <a:lstStyle/>
        <a:p>
          <a:r>
            <a:rPr lang="en-GB" dirty="0"/>
            <a:t>Technological – As a result from ‘P’ and ‘E’ - shortage of advanced computer chips, Big Tech Giants’ redundancies</a:t>
          </a:r>
        </a:p>
      </dgm:t>
    </dgm:pt>
    <dgm:pt modelId="{D3764D0E-FAAA-4A9F-9781-302060108C50}" type="parTrans" cxnId="{6F0E720F-C56F-4877-A161-92BFD4F49CBD}">
      <dgm:prSet/>
      <dgm:spPr/>
      <dgm:t>
        <a:bodyPr/>
        <a:lstStyle/>
        <a:p>
          <a:endParaRPr lang="en-GB"/>
        </a:p>
      </dgm:t>
    </dgm:pt>
    <dgm:pt modelId="{FE49D3A3-8BE5-41BF-8B6B-36CDF07526D1}" type="sibTrans" cxnId="{6F0E720F-C56F-4877-A161-92BFD4F49CBD}">
      <dgm:prSet/>
      <dgm:spPr/>
      <dgm:t>
        <a:bodyPr/>
        <a:lstStyle/>
        <a:p>
          <a:endParaRPr lang="en-GB"/>
        </a:p>
      </dgm:t>
    </dgm:pt>
    <dgm:pt modelId="{6D8CA700-FD64-4410-82F7-8D9C432DE050}">
      <dgm:prSet phldrT="[Text]"/>
      <dgm:spPr>
        <a:solidFill>
          <a:srgbClr val="00B050"/>
        </a:solidFill>
      </dgm:spPr>
      <dgm:t>
        <a:bodyPr/>
        <a:lstStyle/>
        <a:p>
          <a:r>
            <a:rPr lang="en-GB" dirty="0"/>
            <a:t>Legal – Cyber Warfare, Cyberthreats, IPR, Lack of regulations in some emerging technologies</a:t>
          </a:r>
        </a:p>
      </dgm:t>
    </dgm:pt>
    <dgm:pt modelId="{4945D2CC-741C-4A47-8BE2-B16BAFF45E04}" type="parTrans" cxnId="{11391C44-F096-446E-B9C8-9D5505368B3B}">
      <dgm:prSet/>
      <dgm:spPr/>
      <dgm:t>
        <a:bodyPr/>
        <a:lstStyle/>
        <a:p>
          <a:endParaRPr lang="en-GB"/>
        </a:p>
      </dgm:t>
    </dgm:pt>
    <dgm:pt modelId="{97C2D15B-2B57-4D99-A296-9618088A4FB3}" type="sibTrans" cxnId="{11391C44-F096-446E-B9C8-9D5505368B3B}">
      <dgm:prSet/>
      <dgm:spPr/>
      <dgm:t>
        <a:bodyPr/>
        <a:lstStyle/>
        <a:p>
          <a:endParaRPr lang="en-GB"/>
        </a:p>
      </dgm:t>
    </dgm:pt>
    <dgm:pt modelId="{FD9EA715-369C-4B17-8173-F80DDFADE603}" type="pres">
      <dgm:prSet presAssocID="{74A5F20E-609D-41D4-8094-D0EEDA97C8E2}" presName="Name0" presStyleCnt="0">
        <dgm:presLayoutVars>
          <dgm:chMax val="7"/>
          <dgm:chPref val="7"/>
          <dgm:dir/>
        </dgm:presLayoutVars>
      </dgm:prSet>
      <dgm:spPr/>
    </dgm:pt>
    <dgm:pt modelId="{FE448E3C-605B-4FE3-A5C4-54D7A6F58E4F}" type="pres">
      <dgm:prSet presAssocID="{74A5F20E-609D-41D4-8094-D0EEDA97C8E2}" presName="Name1" presStyleCnt="0"/>
      <dgm:spPr/>
    </dgm:pt>
    <dgm:pt modelId="{224CCBD0-E033-49A3-BCE6-E7A9688DA49A}" type="pres">
      <dgm:prSet presAssocID="{74A5F20E-609D-41D4-8094-D0EEDA97C8E2}" presName="cycle" presStyleCnt="0"/>
      <dgm:spPr/>
    </dgm:pt>
    <dgm:pt modelId="{94F084B4-88B6-46B2-8494-E62F7C4F667A}" type="pres">
      <dgm:prSet presAssocID="{74A5F20E-609D-41D4-8094-D0EEDA97C8E2}" presName="srcNode" presStyleLbl="node1" presStyleIdx="0" presStyleCnt="6"/>
      <dgm:spPr/>
    </dgm:pt>
    <dgm:pt modelId="{825C8884-1DF9-4713-8CC1-EED17CE10FEF}" type="pres">
      <dgm:prSet presAssocID="{74A5F20E-609D-41D4-8094-D0EEDA97C8E2}" presName="conn" presStyleLbl="parChTrans1D2" presStyleIdx="0" presStyleCnt="1"/>
      <dgm:spPr/>
    </dgm:pt>
    <dgm:pt modelId="{73BE06BE-375D-4917-A681-2FB2FA89C685}" type="pres">
      <dgm:prSet presAssocID="{74A5F20E-609D-41D4-8094-D0EEDA97C8E2}" presName="extraNode" presStyleLbl="node1" presStyleIdx="0" presStyleCnt="6"/>
      <dgm:spPr/>
    </dgm:pt>
    <dgm:pt modelId="{A1FC4ED3-3DDE-4C97-AE11-B89196EF2786}" type="pres">
      <dgm:prSet presAssocID="{74A5F20E-609D-41D4-8094-D0EEDA97C8E2}" presName="dstNode" presStyleLbl="node1" presStyleIdx="0" presStyleCnt="6"/>
      <dgm:spPr/>
    </dgm:pt>
    <dgm:pt modelId="{5580AAE4-E293-4F59-803F-1E7BC8D2D8A3}" type="pres">
      <dgm:prSet presAssocID="{84544C55-1464-4E52-88FD-B698D0DC61DF}" presName="text_1" presStyleLbl="node1" presStyleIdx="0" presStyleCnt="6">
        <dgm:presLayoutVars>
          <dgm:bulletEnabled val="1"/>
        </dgm:presLayoutVars>
      </dgm:prSet>
      <dgm:spPr/>
    </dgm:pt>
    <dgm:pt modelId="{BB8215DF-5D0A-4330-BFC0-E5E4B3D3E79B}" type="pres">
      <dgm:prSet presAssocID="{84544C55-1464-4E52-88FD-B698D0DC61DF}" presName="accent_1" presStyleCnt="0"/>
      <dgm:spPr/>
    </dgm:pt>
    <dgm:pt modelId="{0CD86CCB-3FA0-4E42-97ED-D31691BFA2FD}" type="pres">
      <dgm:prSet presAssocID="{84544C55-1464-4E52-88FD-B698D0DC61DF}" presName="accentRepeatNode" presStyleLbl="solidFgAcc1" presStyleIdx="0" presStyleCnt="6"/>
      <dgm:spPr/>
    </dgm:pt>
    <dgm:pt modelId="{FFDEA353-502A-42A6-8827-41497ED5623F}" type="pres">
      <dgm:prSet presAssocID="{B0ABF1BD-0A78-4EF7-857C-EBD243393EB8}" presName="text_2" presStyleLbl="node1" presStyleIdx="1" presStyleCnt="6">
        <dgm:presLayoutVars>
          <dgm:bulletEnabled val="1"/>
        </dgm:presLayoutVars>
      </dgm:prSet>
      <dgm:spPr/>
    </dgm:pt>
    <dgm:pt modelId="{C7EBE87B-BB6F-45C5-8932-D5F640B43F9C}" type="pres">
      <dgm:prSet presAssocID="{B0ABF1BD-0A78-4EF7-857C-EBD243393EB8}" presName="accent_2" presStyleCnt="0"/>
      <dgm:spPr/>
    </dgm:pt>
    <dgm:pt modelId="{BF6FC9AE-DCAF-4736-AB6A-6BDED4147C6A}" type="pres">
      <dgm:prSet presAssocID="{B0ABF1BD-0A78-4EF7-857C-EBD243393EB8}" presName="accentRepeatNode" presStyleLbl="solidFgAcc1" presStyleIdx="1" presStyleCnt="6"/>
      <dgm:spPr/>
    </dgm:pt>
    <dgm:pt modelId="{A896BE76-16B9-423E-BFFC-7A61CE9DC7B4}" type="pres">
      <dgm:prSet presAssocID="{60C6E1EF-B96D-431E-8D2C-87244352F404}" presName="text_3" presStyleLbl="node1" presStyleIdx="2" presStyleCnt="6">
        <dgm:presLayoutVars>
          <dgm:bulletEnabled val="1"/>
        </dgm:presLayoutVars>
      </dgm:prSet>
      <dgm:spPr/>
    </dgm:pt>
    <dgm:pt modelId="{A26778A7-9B7A-4002-B405-9B073F133C72}" type="pres">
      <dgm:prSet presAssocID="{60C6E1EF-B96D-431E-8D2C-87244352F404}" presName="accent_3" presStyleCnt="0"/>
      <dgm:spPr/>
    </dgm:pt>
    <dgm:pt modelId="{5030A050-3C03-4BB8-B36B-C61702ACD306}" type="pres">
      <dgm:prSet presAssocID="{60C6E1EF-B96D-431E-8D2C-87244352F404}" presName="accentRepeatNode" presStyleLbl="solidFgAcc1" presStyleIdx="2" presStyleCnt="6"/>
      <dgm:spPr/>
    </dgm:pt>
    <dgm:pt modelId="{4486D8CA-B1B5-4A6E-93AD-A9F1223E0728}" type="pres">
      <dgm:prSet presAssocID="{C4694E8E-7865-4AF6-91D3-2E8C257DD4A5}" presName="text_4" presStyleLbl="node1" presStyleIdx="3" presStyleCnt="6">
        <dgm:presLayoutVars>
          <dgm:bulletEnabled val="1"/>
        </dgm:presLayoutVars>
      </dgm:prSet>
      <dgm:spPr/>
    </dgm:pt>
    <dgm:pt modelId="{8994EB9D-6F6A-4A29-93DA-9E9A0395078B}" type="pres">
      <dgm:prSet presAssocID="{C4694E8E-7865-4AF6-91D3-2E8C257DD4A5}" presName="accent_4" presStyleCnt="0"/>
      <dgm:spPr/>
    </dgm:pt>
    <dgm:pt modelId="{3EB09481-6F31-468F-8578-C4CDAFA05368}" type="pres">
      <dgm:prSet presAssocID="{C4694E8E-7865-4AF6-91D3-2E8C257DD4A5}" presName="accentRepeatNode" presStyleLbl="solidFgAcc1" presStyleIdx="3" presStyleCnt="6"/>
      <dgm:spPr/>
    </dgm:pt>
    <dgm:pt modelId="{69347576-6129-4875-A355-7E8F748CD113}" type="pres">
      <dgm:prSet presAssocID="{6D8CA700-FD64-4410-82F7-8D9C432DE050}" presName="text_5" presStyleLbl="node1" presStyleIdx="4" presStyleCnt="6">
        <dgm:presLayoutVars>
          <dgm:bulletEnabled val="1"/>
        </dgm:presLayoutVars>
      </dgm:prSet>
      <dgm:spPr/>
    </dgm:pt>
    <dgm:pt modelId="{E0AD2841-1A59-4635-9ADB-D21F502848ED}" type="pres">
      <dgm:prSet presAssocID="{6D8CA700-FD64-4410-82F7-8D9C432DE050}" presName="accent_5" presStyleCnt="0"/>
      <dgm:spPr/>
    </dgm:pt>
    <dgm:pt modelId="{09445437-CDAD-4582-9897-6F03C2C7F49C}" type="pres">
      <dgm:prSet presAssocID="{6D8CA700-FD64-4410-82F7-8D9C432DE050}" presName="accentRepeatNode" presStyleLbl="solidFgAcc1" presStyleIdx="4" presStyleCnt="6"/>
      <dgm:spPr/>
    </dgm:pt>
    <dgm:pt modelId="{51F8594C-525F-4064-8FD1-E264F4ACEA4E}" type="pres">
      <dgm:prSet presAssocID="{C981D4E4-7A74-4A06-83FF-2F18EFBEE14B}" presName="text_6" presStyleLbl="node1" presStyleIdx="5" presStyleCnt="6">
        <dgm:presLayoutVars>
          <dgm:bulletEnabled val="1"/>
        </dgm:presLayoutVars>
      </dgm:prSet>
      <dgm:spPr/>
    </dgm:pt>
    <dgm:pt modelId="{E6C4E8A7-0947-43C9-B569-AF594428CD4B}" type="pres">
      <dgm:prSet presAssocID="{C981D4E4-7A74-4A06-83FF-2F18EFBEE14B}" presName="accent_6" presStyleCnt="0"/>
      <dgm:spPr/>
    </dgm:pt>
    <dgm:pt modelId="{974AB330-E831-4491-8466-565F611B2A46}" type="pres">
      <dgm:prSet presAssocID="{C981D4E4-7A74-4A06-83FF-2F18EFBEE14B}" presName="accentRepeatNode" presStyleLbl="solidFgAcc1" presStyleIdx="5" presStyleCnt="6"/>
      <dgm:spPr/>
    </dgm:pt>
  </dgm:ptLst>
  <dgm:cxnLst>
    <dgm:cxn modelId="{6F0E720F-C56F-4877-A161-92BFD4F49CBD}" srcId="{74A5F20E-609D-41D4-8094-D0EEDA97C8E2}" destId="{C4694E8E-7865-4AF6-91D3-2E8C257DD4A5}" srcOrd="3" destOrd="0" parTransId="{D3764D0E-FAAA-4A9F-9781-302060108C50}" sibTransId="{FE49D3A3-8BE5-41BF-8B6B-36CDF07526D1}"/>
    <dgm:cxn modelId="{2E958A27-E0C7-4015-B5D1-3D5D824A0678}" type="presOf" srcId="{84544C55-1464-4E52-88FD-B698D0DC61DF}" destId="{5580AAE4-E293-4F59-803F-1E7BC8D2D8A3}" srcOrd="0" destOrd="0" presId="urn:microsoft.com/office/officeart/2008/layout/VerticalCurvedList"/>
    <dgm:cxn modelId="{0BF4AE2C-2E12-43F8-A361-CD7D74E062FB}" type="presOf" srcId="{60C6E1EF-B96D-431E-8D2C-87244352F404}" destId="{A896BE76-16B9-423E-BFFC-7A61CE9DC7B4}" srcOrd="0" destOrd="0" presId="urn:microsoft.com/office/officeart/2008/layout/VerticalCurvedList"/>
    <dgm:cxn modelId="{62EB522F-6DC9-47FC-8807-F865DA27105E}" type="presOf" srcId="{C4694E8E-7865-4AF6-91D3-2E8C257DD4A5}" destId="{4486D8CA-B1B5-4A6E-93AD-A9F1223E0728}" srcOrd="0" destOrd="0" presId="urn:microsoft.com/office/officeart/2008/layout/VerticalCurvedList"/>
    <dgm:cxn modelId="{ED73243D-DE1A-45EB-855A-5D75612AD568}" srcId="{74A5F20E-609D-41D4-8094-D0EEDA97C8E2}" destId="{C981D4E4-7A74-4A06-83FF-2F18EFBEE14B}" srcOrd="5" destOrd="0" parTransId="{F8874578-E1C1-4D99-AEEC-9F2FAC92CE55}" sibTransId="{A16D1CF0-8BA7-45A5-9A79-04F878A5956F}"/>
    <dgm:cxn modelId="{7C4DCF5C-0C50-4457-9EF8-14BF274022B9}" srcId="{74A5F20E-609D-41D4-8094-D0EEDA97C8E2}" destId="{B0ABF1BD-0A78-4EF7-857C-EBD243393EB8}" srcOrd="1" destOrd="0" parTransId="{BFB4E37D-5EAA-4B01-80A1-511752CA6851}" sibTransId="{F9B6F682-3855-49D7-9BD2-339355F4CAF5}"/>
    <dgm:cxn modelId="{11391C44-F096-446E-B9C8-9D5505368B3B}" srcId="{74A5F20E-609D-41D4-8094-D0EEDA97C8E2}" destId="{6D8CA700-FD64-4410-82F7-8D9C432DE050}" srcOrd="4" destOrd="0" parTransId="{4945D2CC-741C-4A47-8BE2-B16BAFF45E04}" sibTransId="{97C2D15B-2B57-4D99-A296-9618088A4FB3}"/>
    <dgm:cxn modelId="{A3FE656F-18DD-456F-A872-21F47959E595}" type="presOf" srcId="{6D8CA700-FD64-4410-82F7-8D9C432DE050}" destId="{69347576-6129-4875-A355-7E8F748CD113}" srcOrd="0" destOrd="0" presId="urn:microsoft.com/office/officeart/2008/layout/VerticalCurvedList"/>
    <dgm:cxn modelId="{CFEB0958-905E-445D-A402-CDCFA60B5C74}" type="presOf" srcId="{74A5F20E-609D-41D4-8094-D0EEDA97C8E2}" destId="{FD9EA715-369C-4B17-8173-F80DDFADE603}" srcOrd="0" destOrd="0" presId="urn:microsoft.com/office/officeart/2008/layout/VerticalCurvedList"/>
    <dgm:cxn modelId="{9B220FBE-29E7-496C-9161-79BF4D1CB20F}" type="presOf" srcId="{B0ABF1BD-0A78-4EF7-857C-EBD243393EB8}" destId="{FFDEA353-502A-42A6-8827-41497ED5623F}" srcOrd="0" destOrd="0" presId="urn:microsoft.com/office/officeart/2008/layout/VerticalCurvedList"/>
    <dgm:cxn modelId="{59E0B3BF-3DCB-427F-A7C2-05D74C8DDA54}" type="presOf" srcId="{13FFDD1D-03E2-4500-8BFF-DDED094BE68F}" destId="{825C8884-1DF9-4713-8CC1-EED17CE10FEF}" srcOrd="0" destOrd="0" presId="urn:microsoft.com/office/officeart/2008/layout/VerticalCurvedList"/>
    <dgm:cxn modelId="{7BEC13EF-E79B-4299-ADAA-2B2DC3A9DAF7}" srcId="{74A5F20E-609D-41D4-8094-D0EEDA97C8E2}" destId="{60C6E1EF-B96D-431E-8D2C-87244352F404}" srcOrd="2" destOrd="0" parTransId="{B152CAC3-09A1-4E24-A696-9D91D08EA9E1}" sibTransId="{9C200E6E-1F90-4252-855F-0B7F42D973F2}"/>
    <dgm:cxn modelId="{B27EAFF5-58B8-4B76-A7EB-D071A3FE4BA6}" srcId="{74A5F20E-609D-41D4-8094-D0EEDA97C8E2}" destId="{84544C55-1464-4E52-88FD-B698D0DC61DF}" srcOrd="0" destOrd="0" parTransId="{9415CE60-7AD7-4609-82D4-F87F5B48BDB3}" sibTransId="{13FFDD1D-03E2-4500-8BFF-DDED094BE68F}"/>
    <dgm:cxn modelId="{6AA10FFC-7935-400B-B72C-F10DE6313608}" type="presOf" srcId="{C981D4E4-7A74-4A06-83FF-2F18EFBEE14B}" destId="{51F8594C-525F-4064-8FD1-E264F4ACEA4E}" srcOrd="0" destOrd="0" presId="urn:microsoft.com/office/officeart/2008/layout/VerticalCurvedList"/>
    <dgm:cxn modelId="{44176DE9-16C6-4297-BF08-1E0ADB1EB9CD}" type="presParOf" srcId="{FD9EA715-369C-4B17-8173-F80DDFADE603}" destId="{FE448E3C-605B-4FE3-A5C4-54D7A6F58E4F}" srcOrd="0" destOrd="0" presId="urn:microsoft.com/office/officeart/2008/layout/VerticalCurvedList"/>
    <dgm:cxn modelId="{83233326-20C3-4B0A-A26A-820A19E1DBC2}" type="presParOf" srcId="{FE448E3C-605B-4FE3-A5C4-54D7A6F58E4F}" destId="{224CCBD0-E033-49A3-BCE6-E7A9688DA49A}" srcOrd="0" destOrd="0" presId="urn:microsoft.com/office/officeart/2008/layout/VerticalCurvedList"/>
    <dgm:cxn modelId="{DD9EE333-8F26-47D3-9B7D-FC81BA0C87EF}" type="presParOf" srcId="{224CCBD0-E033-49A3-BCE6-E7A9688DA49A}" destId="{94F084B4-88B6-46B2-8494-E62F7C4F667A}" srcOrd="0" destOrd="0" presId="urn:microsoft.com/office/officeart/2008/layout/VerticalCurvedList"/>
    <dgm:cxn modelId="{D064C33A-B285-47DE-BC25-4C2E2EE3569A}" type="presParOf" srcId="{224CCBD0-E033-49A3-BCE6-E7A9688DA49A}" destId="{825C8884-1DF9-4713-8CC1-EED17CE10FEF}" srcOrd="1" destOrd="0" presId="urn:microsoft.com/office/officeart/2008/layout/VerticalCurvedList"/>
    <dgm:cxn modelId="{80BF1FE2-C3E2-4F17-8DC4-37CB1496EF07}" type="presParOf" srcId="{224CCBD0-E033-49A3-BCE6-E7A9688DA49A}" destId="{73BE06BE-375D-4917-A681-2FB2FA89C685}" srcOrd="2" destOrd="0" presId="urn:microsoft.com/office/officeart/2008/layout/VerticalCurvedList"/>
    <dgm:cxn modelId="{119FF94A-4A66-40C4-8341-B8DE0F88DC26}" type="presParOf" srcId="{224CCBD0-E033-49A3-BCE6-E7A9688DA49A}" destId="{A1FC4ED3-3DDE-4C97-AE11-B89196EF2786}" srcOrd="3" destOrd="0" presId="urn:microsoft.com/office/officeart/2008/layout/VerticalCurvedList"/>
    <dgm:cxn modelId="{15B22291-9C1D-45D3-B00B-13375E93AD60}" type="presParOf" srcId="{FE448E3C-605B-4FE3-A5C4-54D7A6F58E4F}" destId="{5580AAE4-E293-4F59-803F-1E7BC8D2D8A3}" srcOrd="1" destOrd="0" presId="urn:microsoft.com/office/officeart/2008/layout/VerticalCurvedList"/>
    <dgm:cxn modelId="{90D69693-C6E8-4429-B25D-EA9C6D4437B4}" type="presParOf" srcId="{FE448E3C-605B-4FE3-A5C4-54D7A6F58E4F}" destId="{BB8215DF-5D0A-4330-BFC0-E5E4B3D3E79B}" srcOrd="2" destOrd="0" presId="urn:microsoft.com/office/officeart/2008/layout/VerticalCurvedList"/>
    <dgm:cxn modelId="{B8BF9DC1-D332-468D-99FA-1E065A3906EB}" type="presParOf" srcId="{BB8215DF-5D0A-4330-BFC0-E5E4B3D3E79B}" destId="{0CD86CCB-3FA0-4E42-97ED-D31691BFA2FD}" srcOrd="0" destOrd="0" presId="urn:microsoft.com/office/officeart/2008/layout/VerticalCurvedList"/>
    <dgm:cxn modelId="{A8C8CAAF-8025-4BAA-BB8A-ABFE62CBA796}" type="presParOf" srcId="{FE448E3C-605B-4FE3-A5C4-54D7A6F58E4F}" destId="{FFDEA353-502A-42A6-8827-41497ED5623F}" srcOrd="3" destOrd="0" presId="urn:microsoft.com/office/officeart/2008/layout/VerticalCurvedList"/>
    <dgm:cxn modelId="{0259AE35-7405-42E9-B087-3A78968D35AE}" type="presParOf" srcId="{FE448E3C-605B-4FE3-A5C4-54D7A6F58E4F}" destId="{C7EBE87B-BB6F-45C5-8932-D5F640B43F9C}" srcOrd="4" destOrd="0" presId="urn:microsoft.com/office/officeart/2008/layout/VerticalCurvedList"/>
    <dgm:cxn modelId="{56BC02CC-038F-43D0-A76D-513E72BB5C6A}" type="presParOf" srcId="{C7EBE87B-BB6F-45C5-8932-D5F640B43F9C}" destId="{BF6FC9AE-DCAF-4736-AB6A-6BDED4147C6A}" srcOrd="0" destOrd="0" presId="urn:microsoft.com/office/officeart/2008/layout/VerticalCurvedList"/>
    <dgm:cxn modelId="{E47BB84D-696D-4823-9C60-4A52C244D13C}" type="presParOf" srcId="{FE448E3C-605B-4FE3-A5C4-54D7A6F58E4F}" destId="{A896BE76-16B9-423E-BFFC-7A61CE9DC7B4}" srcOrd="5" destOrd="0" presId="urn:microsoft.com/office/officeart/2008/layout/VerticalCurvedList"/>
    <dgm:cxn modelId="{C50968F6-C831-445B-B866-CF1D81C38D63}" type="presParOf" srcId="{FE448E3C-605B-4FE3-A5C4-54D7A6F58E4F}" destId="{A26778A7-9B7A-4002-B405-9B073F133C72}" srcOrd="6" destOrd="0" presId="urn:microsoft.com/office/officeart/2008/layout/VerticalCurvedList"/>
    <dgm:cxn modelId="{8A77168A-625F-4AFA-9588-541494F1369E}" type="presParOf" srcId="{A26778A7-9B7A-4002-B405-9B073F133C72}" destId="{5030A050-3C03-4BB8-B36B-C61702ACD306}" srcOrd="0" destOrd="0" presId="urn:microsoft.com/office/officeart/2008/layout/VerticalCurvedList"/>
    <dgm:cxn modelId="{DAFAB9AB-B666-4E8E-9D56-D7AA76F3BE0F}" type="presParOf" srcId="{FE448E3C-605B-4FE3-A5C4-54D7A6F58E4F}" destId="{4486D8CA-B1B5-4A6E-93AD-A9F1223E0728}" srcOrd="7" destOrd="0" presId="urn:microsoft.com/office/officeart/2008/layout/VerticalCurvedList"/>
    <dgm:cxn modelId="{7B3CFB78-4685-46FE-A7E1-3014D0AF6932}" type="presParOf" srcId="{FE448E3C-605B-4FE3-A5C4-54D7A6F58E4F}" destId="{8994EB9D-6F6A-4A29-93DA-9E9A0395078B}" srcOrd="8" destOrd="0" presId="urn:microsoft.com/office/officeart/2008/layout/VerticalCurvedList"/>
    <dgm:cxn modelId="{80B04C1B-4AB8-4909-8FF0-E6159298B1FE}" type="presParOf" srcId="{8994EB9D-6F6A-4A29-93DA-9E9A0395078B}" destId="{3EB09481-6F31-468F-8578-C4CDAFA05368}" srcOrd="0" destOrd="0" presId="urn:microsoft.com/office/officeart/2008/layout/VerticalCurvedList"/>
    <dgm:cxn modelId="{378A0F52-EB48-4EBF-A76B-9EEEE59222A9}" type="presParOf" srcId="{FE448E3C-605B-4FE3-A5C4-54D7A6F58E4F}" destId="{69347576-6129-4875-A355-7E8F748CD113}" srcOrd="9" destOrd="0" presId="urn:microsoft.com/office/officeart/2008/layout/VerticalCurvedList"/>
    <dgm:cxn modelId="{6C250612-E9CE-4EA3-B38F-BE176EE660D1}" type="presParOf" srcId="{FE448E3C-605B-4FE3-A5C4-54D7A6F58E4F}" destId="{E0AD2841-1A59-4635-9ADB-D21F502848ED}" srcOrd="10" destOrd="0" presId="urn:microsoft.com/office/officeart/2008/layout/VerticalCurvedList"/>
    <dgm:cxn modelId="{16275C7A-8AB4-4F50-90CD-5C7B8C4266F1}" type="presParOf" srcId="{E0AD2841-1A59-4635-9ADB-D21F502848ED}" destId="{09445437-CDAD-4582-9897-6F03C2C7F49C}" srcOrd="0" destOrd="0" presId="urn:microsoft.com/office/officeart/2008/layout/VerticalCurvedList"/>
    <dgm:cxn modelId="{F7D404F4-F323-443A-BC77-89FF3DBF0445}" type="presParOf" srcId="{FE448E3C-605B-4FE3-A5C4-54D7A6F58E4F}" destId="{51F8594C-525F-4064-8FD1-E264F4ACEA4E}" srcOrd="11" destOrd="0" presId="urn:microsoft.com/office/officeart/2008/layout/VerticalCurvedList"/>
    <dgm:cxn modelId="{3A7479D0-A7E6-4E6C-93DA-2CABABD03CBB}" type="presParOf" srcId="{FE448E3C-605B-4FE3-A5C4-54D7A6F58E4F}" destId="{E6C4E8A7-0947-43C9-B569-AF594428CD4B}" srcOrd="12" destOrd="0" presId="urn:microsoft.com/office/officeart/2008/layout/VerticalCurvedList"/>
    <dgm:cxn modelId="{34963466-F63E-405E-B393-126C9E118EB9}" type="presParOf" srcId="{E6C4E8A7-0947-43C9-B569-AF594428CD4B}" destId="{974AB330-E831-4491-8466-565F611B2A46}"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C272ED6-4C90-4080-85CD-DD279A1881F7}"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GB"/>
        </a:p>
      </dgm:t>
    </dgm:pt>
    <dgm:pt modelId="{6F36DB11-80F4-4DFD-AE48-31956C3F1C2F}">
      <dgm:prSet phldrT="[Text]"/>
      <dgm:spPr/>
      <dgm:t>
        <a:bodyPr/>
        <a:lstStyle/>
        <a:p>
          <a:r>
            <a:rPr lang="en-GB" b="1" dirty="0"/>
            <a:t>What happened in PESTLE does affect the BA’s</a:t>
          </a:r>
        </a:p>
      </dgm:t>
    </dgm:pt>
    <dgm:pt modelId="{809DE6AA-A16A-4F35-A7A4-9E06981CBFC9}" type="parTrans" cxnId="{1D86CAB9-3CA0-47ED-A7FB-5773A447602C}">
      <dgm:prSet/>
      <dgm:spPr/>
      <dgm:t>
        <a:bodyPr/>
        <a:lstStyle/>
        <a:p>
          <a:endParaRPr lang="en-GB"/>
        </a:p>
      </dgm:t>
    </dgm:pt>
    <dgm:pt modelId="{DF4AFB25-E724-4E1E-B9E0-504AB8BF678D}" type="sibTrans" cxnId="{1D86CAB9-3CA0-47ED-A7FB-5773A447602C}">
      <dgm:prSet/>
      <dgm:spPr>
        <a:solidFill>
          <a:schemeClr val="bg1">
            <a:lumMod val="50000"/>
          </a:schemeClr>
        </a:solidFill>
      </dgm:spPr>
      <dgm:t>
        <a:bodyPr/>
        <a:lstStyle/>
        <a:p>
          <a:endParaRPr lang="en-GB"/>
        </a:p>
      </dgm:t>
    </dgm:pt>
    <dgm:pt modelId="{4151BDB2-6E42-4408-AF2C-8AE93407D6BD}">
      <dgm:prSet phldrT="[Text]"/>
      <dgm:spPr/>
      <dgm:t>
        <a:bodyPr/>
        <a:lstStyle/>
        <a:p>
          <a:r>
            <a:rPr lang="en-GB" b="1" dirty="0"/>
            <a:t>Emerging Technologies = Emerging Opportunities to BA’s</a:t>
          </a:r>
          <a:endParaRPr lang="en-GB" dirty="0"/>
        </a:p>
      </dgm:t>
    </dgm:pt>
    <dgm:pt modelId="{D1CAF069-0903-4F61-833A-14E8F23F17D7}" type="parTrans" cxnId="{01AE2473-DDE0-411B-BB5F-E42EB3CB3871}">
      <dgm:prSet/>
      <dgm:spPr/>
      <dgm:t>
        <a:bodyPr/>
        <a:lstStyle/>
        <a:p>
          <a:endParaRPr lang="en-GB"/>
        </a:p>
      </dgm:t>
    </dgm:pt>
    <dgm:pt modelId="{48BA0BB1-550C-4BF9-B235-54D54D9554FF}" type="sibTrans" cxnId="{01AE2473-DDE0-411B-BB5F-E42EB3CB3871}">
      <dgm:prSet/>
      <dgm:spPr>
        <a:solidFill>
          <a:schemeClr val="bg1">
            <a:lumMod val="50000"/>
          </a:schemeClr>
        </a:solidFill>
      </dgm:spPr>
      <dgm:t>
        <a:bodyPr/>
        <a:lstStyle/>
        <a:p>
          <a:endParaRPr lang="en-GB"/>
        </a:p>
      </dgm:t>
    </dgm:pt>
    <dgm:pt modelId="{5D1D5A73-02BA-4599-8C47-01D249EE86E7}">
      <dgm:prSet phldrT="[Text]"/>
      <dgm:spPr/>
      <dgm:t>
        <a:bodyPr/>
        <a:lstStyle/>
        <a:p>
          <a:r>
            <a:rPr lang="en-GB" b="1" dirty="0"/>
            <a:t>Regulations, Compliance, Security, Risks, Ethics</a:t>
          </a:r>
          <a:endParaRPr lang="en-GB" dirty="0"/>
        </a:p>
      </dgm:t>
    </dgm:pt>
    <dgm:pt modelId="{DA0E510E-9254-4BAE-B42A-54414B839F56}" type="parTrans" cxnId="{AEBE0C60-D8AF-4CD2-8BD0-9BE7846EEF5F}">
      <dgm:prSet/>
      <dgm:spPr/>
      <dgm:t>
        <a:bodyPr/>
        <a:lstStyle/>
        <a:p>
          <a:endParaRPr lang="en-GB"/>
        </a:p>
      </dgm:t>
    </dgm:pt>
    <dgm:pt modelId="{467A71E4-3FA7-4699-A935-581286277B6E}" type="sibTrans" cxnId="{AEBE0C60-D8AF-4CD2-8BD0-9BE7846EEF5F}">
      <dgm:prSet/>
      <dgm:spPr/>
      <dgm:t>
        <a:bodyPr/>
        <a:lstStyle/>
        <a:p>
          <a:endParaRPr lang="en-GB"/>
        </a:p>
      </dgm:t>
    </dgm:pt>
    <dgm:pt modelId="{236EC75C-DC59-476D-B75B-6199C46AD351}">
      <dgm:prSet/>
      <dgm:spPr/>
      <dgm:t>
        <a:bodyPr/>
        <a:lstStyle/>
        <a:p>
          <a:r>
            <a:rPr lang="en-GB" b="1" dirty="0"/>
            <a:t>From Business Analysis to Business Advisory</a:t>
          </a:r>
        </a:p>
      </dgm:t>
    </dgm:pt>
    <dgm:pt modelId="{14938531-D7E9-4DA1-9A4A-85DF1D171280}" type="parTrans" cxnId="{7FF7170B-7982-477B-B625-8E23A511772E}">
      <dgm:prSet/>
      <dgm:spPr/>
      <dgm:t>
        <a:bodyPr/>
        <a:lstStyle/>
        <a:p>
          <a:endParaRPr lang="en-GB"/>
        </a:p>
      </dgm:t>
    </dgm:pt>
    <dgm:pt modelId="{8F02AA6E-1F71-4D62-93AE-61F6439E2D22}" type="sibTrans" cxnId="{7FF7170B-7982-477B-B625-8E23A511772E}">
      <dgm:prSet/>
      <dgm:spPr>
        <a:solidFill>
          <a:schemeClr val="bg1">
            <a:lumMod val="50000"/>
          </a:schemeClr>
        </a:solidFill>
      </dgm:spPr>
      <dgm:t>
        <a:bodyPr/>
        <a:lstStyle/>
        <a:p>
          <a:endParaRPr lang="en-GB"/>
        </a:p>
      </dgm:t>
    </dgm:pt>
    <dgm:pt modelId="{A09C0A8B-287A-43B4-A556-4D390314DF66}" type="pres">
      <dgm:prSet presAssocID="{8C272ED6-4C90-4080-85CD-DD279A1881F7}" presName="Name0" presStyleCnt="0">
        <dgm:presLayoutVars>
          <dgm:dir/>
          <dgm:animLvl val="lvl"/>
          <dgm:resizeHandles val="exact"/>
        </dgm:presLayoutVars>
      </dgm:prSet>
      <dgm:spPr/>
    </dgm:pt>
    <dgm:pt modelId="{5D8787C9-AE91-426A-B4EE-79C837973935}" type="pres">
      <dgm:prSet presAssocID="{8C272ED6-4C90-4080-85CD-DD279A1881F7}" presName="tSp" presStyleCnt="0"/>
      <dgm:spPr/>
    </dgm:pt>
    <dgm:pt modelId="{C879EC09-443C-4912-A7D5-EFA86F19C2C2}" type="pres">
      <dgm:prSet presAssocID="{8C272ED6-4C90-4080-85CD-DD279A1881F7}" presName="bSp" presStyleCnt="0"/>
      <dgm:spPr/>
    </dgm:pt>
    <dgm:pt modelId="{304CBFEA-14B3-404E-BB49-373B16FE1709}" type="pres">
      <dgm:prSet presAssocID="{8C272ED6-4C90-4080-85CD-DD279A1881F7}" presName="process" presStyleCnt="0"/>
      <dgm:spPr/>
    </dgm:pt>
    <dgm:pt modelId="{FADBB4C7-E81B-4865-8E56-B1981EC29056}" type="pres">
      <dgm:prSet presAssocID="{6F36DB11-80F4-4DFD-AE48-31956C3F1C2F}" presName="composite1" presStyleCnt="0"/>
      <dgm:spPr/>
    </dgm:pt>
    <dgm:pt modelId="{34E594C9-288B-48AA-BC7F-70087B7DE05D}" type="pres">
      <dgm:prSet presAssocID="{6F36DB11-80F4-4DFD-AE48-31956C3F1C2F}" presName="dummyNode1" presStyleLbl="node1" presStyleIdx="0" presStyleCnt="4"/>
      <dgm:spPr/>
    </dgm:pt>
    <dgm:pt modelId="{94889986-97DE-4E19-94BB-787CA6C0CD7D}" type="pres">
      <dgm:prSet presAssocID="{6F36DB11-80F4-4DFD-AE48-31956C3F1C2F}" presName="childNode1" presStyleLbl="bgAcc1" presStyleIdx="0" presStyleCnt="4">
        <dgm:presLayoutVars>
          <dgm:bulletEnabled val="1"/>
        </dgm:presLayoutVars>
      </dgm:prSet>
      <dgm:spPr>
        <a:solidFill>
          <a:srgbClr val="CC3399">
            <a:alpha val="90000"/>
          </a:srgbClr>
        </a:solidFill>
      </dgm:spPr>
    </dgm:pt>
    <dgm:pt modelId="{7EED81B6-17EC-4E8F-B2E4-CA5730DE47A9}" type="pres">
      <dgm:prSet presAssocID="{6F36DB11-80F4-4DFD-AE48-31956C3F1C2F}" presName="childNode1tx" presStyleLbl="bgAcc1" presStyleIdx="0" presStyleCnt="4">
        <dgm:presLayoutVars>
          <dgm:bulletEnabled val="1"/>
        </dgm:presLayoutVars>
      </dgm:prSet>
      <dgm:spPr/>
    </dgm:pt>
    <dgm:pt modelId="{D9D4569D-837A-47A5-8B35-633F00598953}" type="pres">
      <dgm:prSet presAssocID="{6F36DB11-80F4-4DFD-AE48-31956C3F1C2F}" presName="parentNode1" presStyleLbl="node1" presStyleIdx="0" presStyleCnt="4">
        <dgm:presLayoutVars>
          <dgm:chMax val="1"/>
          <dgm:bulletEnabled val="1"/>
        </dgm:presLayoutVars>
      </dgm:prSet>
      <dgm:spPr/>
    </dgm:pt>
    <dgm:pt modelId="{A332F98A-E2CD-4752-912B-6B9BCE4048C6}" type="pres">
      <dgm:prSet presAssocID="{6F36DB11-80F4-4DFD-AE48-31956C3F1C2F}" presName="connSite1" presStyleCnt="0"/>
      <dgm:spPr/>
    </dgm:pt>
    <dgm:pt modelId="{493D056F-420E-4B12-A447-4B495428203C}" type="pres">
      <dgm:prSet presAssocID="{DF4AFB25-E724-4E1E-B9E0-504AB8BF678D}" presName="Name9" presStyleLbl="sibTrans2D1" presStyleIdx="0" presStyleCnt="3"/>
      <dgm:spPr/>
    </dgm:pt>
    <dgm:pt modelId="{22A656E3-0B80-4D8C-861D-E35E4CF0FDC7}" type="pres">
      <dgm:prSet presAssocID="{236EC75C-DC59-476D-B75B-6199C46AD351}" presName="composite2" presStyleCnt="0"/>
      <dgm:spPr/>
    </dgm:pt>
    <dgm:pt modelId="{5EB83541-18B4-4520-8D32-A2D27013EEC2}" type="pres">
      <dgm:prSet presAssocID="{236EC75C-DC59-476D-B75B-6199C46AD351}" presName="dummyNode2" presStyleLbl="node1" presStyleIdx="0" presStyleCnt="4"/>
      <dgm:spPr/>
    </dgm:pt>
    <dgm:pt modelId="{6C57171C-0ED6-4661-9709-B74DDA28FC05}" type="pres">
      <dgm:prSet presAssocID="{236EC75C-DC59-476D-B75B-6199C46AD351}" presName="childNode2" presStyleLbl="bgAcc1" presStyleIdx="1" presStyleCnt="4">
        <dgm:presLayoutVars>
          <dgm:bulletEnabled val="1"/>
        </dgm:presLayoutVars>
      </dgm:prSet>
      <dgm:spPr>
        <a:solidFill>
          <a:schemeClr val="accent4">
            <a:lumMod val="25000"/>
            <a:alpha val="90000"/>
          </a:schemeClr>
        </a:solidFill>
      </dgm:spPr>
    </dgm:pt>
    <dgm:pt modelId="{4D2377FC-B479-4E8E-8D54-E9490A3AED23}" type="pres">
      <dgm:prSet presAssocID="{236EC75C-DC59-476D-B75B-6199C46AD351}" presName="childNode2tx" presStyleLbl="bgAcc1" presStyleIdx="1" presStyleCnt="4">
        <dgm:presLayoutVars>
          <dgm:bulletEnabled val="1"/>
        </dgm:presLayoutVars>
      </dgm:prSet>
      <dgm:spPr/>
    </dgm:pt>
    <dgm:pt modelId="{4472DA27-3ECD-4E56-A9A3-74D34027792F}" type="pres">
      <dgm:prSet presAssocID="{236EC75C-DC59-476D-B75B-6199C46AD351}" presName="parentNode2" presStyleLbl="node1" presStyleIdx="1" presStyleCnt="4">
        <dgm:presLayoutVars>
          <dgm:chMax val="0"/>
          <dgm:bulletEnabled val="1"/>
        </dgm:presLayoutVars>
      </dgm:prSet>
      <dgm:spPr/>
    </dgm:pt>
    <dgm:pt modelId="{87B6412F-F95C-435A-9756-7E42D55781A4}" type="pres">
      <dgm:prSet presAssocID="{236EC75C-DC59-476D-B75B-6199C46AD351}" presName="connSite2" presStyleCnt="0"/>
      <dgm:spPr/>
    </dgm:pt>
    <dgm:pt modelId="{F32AE544-EEE2-4B73-B1D9-10A9CCBAFBD8}" type="pres">
      <dgm:prSet presAssocID="{8F02AA6E-1F71-4D62-93AE-61F6439E2D22}" presName="Name18" presStyleLbl="sibTrans2D1" presStyleIdx="1" presStyleCnt="3"/>
      <dgm:spPr/>
    </dgm:pt>
    <dgm:pt modelId="{356041A4-68F7-4A4F-930F-875B8DBC993C}" type="pres">
      <dgm:prSet presAssocID="{4151BDB2-6E42-4408-AF2C-8AE93407D6BD}" presName="composite1" presStyleCnt="0"/>
      <dgm:spPr/>
    </dgm:pt>
    <dgm:pt modelId="{380FEC05-68EB-4EC1-ACA7-67B188C2BAF9}" type="pres">
      <dgm:prSet presAssocID="{4151BDB2-6E42-4408-AF2C-8AE93407D6BD}" presName="dummyNode1" presStyleLbl="node1" presStyleIdx="1" presStyleCnt="4"/>
      <dgm:spPr/>
    </dgm:pt>
    <dgm:pt modelId="{7D27F2A4-D4DB-4352-A779-41DBD54BA29B}" type="pres">
      <dgm:prSet presAssocID="{4151BDB2-6E42-4408-AF2C-8AE93407D6BD}" presName="childNode1" presStyleLbl="bgAcc1" presStyleIdx="2" presStyleCnt="4">
        <dgm:presLayoutVars>
          <dgm:bulletEnabled val="1"/>
        </dgm:presLayoutVars>
      </dgm:prSet>
      <dgm:spPr>
        <a:solidFill>
          <a:schemeClr val="accent5">
            <a:lumMod val="50000"/>
            <a:alpha val="90000"/>
          </a:schemeClr>
        </a:solidFill>
      </dgm:spPr>
    </dgm:pt>
    <dgm:pt modelId="{E1B46EEE-F217-43E7-8FFA-8FF6CF4F8253}" type="pres">
      <dgm:prSet presAssocID="{4151BDB2-6E42-4408-AF2C-8AE93407D6BD}" presName="childNode1tx" presStyleLbl="bgAcc1" presStyleIdx="2" presStyleCnt="4">
        <dgm:presLayoutVars>
          <dgm:bulletEnabled val="1"/>
        </dgm:presLayoutVars>
      </dgm:prSet>
      <dgm:spPr/>
    </dgm:pt>
    <dgm:pt modelId="{38E3A55E-752F-45E5-AA11-17841B7D3B8A}" type="pres">
      <dgm:prSet presAssocID="{4151BDB2-6E42-4408-AF2C-8AE93407D6BD}" presName="parentNode1" presStyleLbl="node1" presStyleIdx="2" presStyleCnt="4" custLinFactNeighborX="1184" custLinFactNeighborY="-884">
        <dgm:presLayoutVars>
          <dgm:chMax val="1"/>
          <dgm:bulletEnabled val="1"/>
        </dgm:presLayoutVars>
      </dgm:prSet>
      <dgm:spPr/>
    </dgm:pt>
    <dgm:pt modelId="{35792FD9-466C-445D-BEE4-9F2547EC7710}" type="pres">
      <dgm:prSet presAssocID="{4151BDB2-6E42-4408-AF2C-8AE93407D6BD}" presName="connSite1" presStyleCnt="0"/>
      <dgm:spPr/>
    </dgm:pt>
    <dgm:pt modelId="{7AEE0188-D006-4EF6-B809-6DC4C662DA96}" type="pres">
      <dgm:prSet presAssocID="{48BA0BB1-550C-4BF9-B235-54D54D9554FF}" presName="Name9" presStyleLbl="sibTrans2D1" presStyleIdx="2" presStyleCnt="3"/>
      <dgm:spPr/>
    </dgm:pt>
    <dgm:pt modelId="{1B7DC149-E4FB-434A-8E3F-4132E14C314F}" type="pres">
      <dgm:prSet presAssocID="{5D1D5A73-02BA-4599-8C47-01D249EE86E7}" presName="composite2" presStyleCnt="0"/>
      <dgm:spPr/>
    </dgm:pt>
    <dgm:pt modelId="{72BB91F2-2E6D-4A1B-A48A-3E37EC30341E}" type="pres">
      <dgm:prSet presAssocID="{5D1D5A73-02BA-4599-8C47-01D249EE86E7}" presName="dummyNode2" presStyleLbl="node1" presStyleIdx="2" presStyleCnt="4"/>
      <dgm:spPr/>
    </dgm:pt>
    <dgm:pt modelId="{7101237D-8FC8-4234-8310-33CBF5985118}" type="pres">
      <dgm:prSet presAssocID="{5D1D5A73-02BA-4599-8C47-01D249EE86E7}" presName="childNode2" presStyleLbl="bgAcc1" presStyleIdx="3" presStyleCnt="4" custScaleY="145053">
        <dgm:presLayoutVars>
          <dgm:bulletEnabled val="1"/>
        </dgm:presLayoutVars>
      </dgm:prSet>
      <dgm:spPr>
        <a:solidFill>
          <a:srgbClr val="660033">
            <a:alpha val="90000"/>
          </a:srgbClr>
        </a:solidFill>
      </dgm:spPr>
    </dgm:pt>
    <dgm:pt modelId="{AF4CC955-8B8A-42FB-B5A5-9C91BC7BEC4F}" type="pres">
      <dgm:prSet presAssocID="{5D1D5A73-02BA-4599-8C47-01D249EE86E7}" presName="childNode2tx" presStyleLbl="bgAcc1" presStyleIdx="3" presStyleCnt="4">
        <dgm:presLayoutVars>
          <dgm:bulletEnabled val="1"/>
        </dgm:presLayoutVars>
      </dgm:prSet>
      <dgm:spPr/>
    </dgm:pt>
    <dgm:pt modelId="{3EA53AE8-F78F-486D-8E93-62EF0259E0C5}" type="pres">
      <dgm:prSet presAssocID="{5D1D5A73-02BA-4599-8C47-01D249EE86E7}" presName="parentNode2" presStyleLbl="node1" presStyleIdx="3" presStyleCnt="4" custLinFactNeighborX="3671" custLinFactNeighborY="-47219">
        <dgm:presLayoutVars>
          <dgm:chMax val="0"/>
          <dgm:bulletEnabled val="1"/>
        </dgm:presLayoutVars>
      </dgm:prSet>
      <dgm:spPr/>
    </dgm:pt>
    <dgm:pt modelId="{E6603171-E49D-49BE-8D48-11FA801F23C7}" type="pres">
      <dgm:prSet presAssocID="{5D1D5A73-02BA-4599-8C47-01D249EE86E7}" presName="connSite2" presStyleCnt="0"/>
      <dgm:spPr/>
    </dgm:pt>
  </dgm:ptLst>
  <dgm:cxnLst>
    <dgm:cxn modelId="{7FF7170B-7982-477B-B625-8E23A511772E}" srcId="{8C272ED6-4C90-4080-85CD-DD279A1881F7}" destId="{236EC75C-DC59-476D-B75B-6199C46AD351}" srcOrd="1" destOrd="0" parTransId="{14938531-D7E9-4DA1-9A4A-85DF1D171280}" sibTransId="{8F02AA6E-1F71-4D62-93AE-61F6439E2D22}"/>
    <dgm:cxn modelId="{27ADF10D-EFEB-4952-8C44-22D73D1F9027}" type="presOf" srcId="{4151BDB2-6E42-4408-AF2C-8AE93407D6BD}" destId="{38E3A55E-752F-45E5-AA11-17841B7D3B8A}" srcOrd="0" destOrd="0" presId="urn:microsoft.com/office/officeart/2005/8/layout/hProcess4"/>
    <dgm:cxn modelId="{DD0AFE22-7F41-4699-B050-4BC7C17ADC9B}" type="presOf" srcId="{8C272ED6-4C90-4080-85CD-DD279A1881F7}" destId="{A09C0A8B-287A-43B4-A556-4D390314DF66}" srcOrd="0" destOrd="0" presId="urn:microsoft.com/office/officeart/2005/8/layout/hProcess4"/>
    <dgm:cxn modelId="{D1B23D5E-E589-4E07-97A4-D55151A5F193}" type="presOf" srcId="{236EC75C-DC59-476D-B75B-6199C46AD351}" destId="{4472DA27-3ECD-4E56-A9A3-74D34027792F}" srcOrd="0" destOrd="0" presId="urn:microsoft.com/office/officeart/2005/8/layout/hProcess4"/>
    <dgm:cxn modelId="{AEBE0C60-D8AF-4CD2-8BD0-9BE7846EEF5F}" srcId="{8C272ED6-4C90-4080-85CD-DD279A1881F7}" destId="{5D1D5A73-02BA-4599-8C47-01D249EE86E7}" srcOrd="3" destOrd="0" parTransId="{DA0E510E-9254-4BAE-B42A-54414B839F56}" sibTransId="{467A71E4-3FA7-4699-A935-581286277B6E}"/>
    <dgm:cxn modelId="{CCF8364C-CAB4-4F6D-8E14-5A8EE9DD6FC4}" type="presOf" srcId="{6F36DB11-80F4-4DFD-AE48-31956C3F1C2F}" destId="{D9D4569D-837A-47A5-8B35-633F00598953}" srcOrd="0" destOrd="0" presId="urn:microsoft.com/office/officeart/2005/8/layout/hProcess4"/>
    <dgm:cxn modelId="{01AE2473-DDE0-411B-BB5F-E42EB3CB3871}" srcId="{8C272ED6-4C90-4080-85CD-DD279A1881F7}" destId="{4151BDB2-6E42-4408-AF2C-8AE93407D6BD}" srcOrd="2" destOrd="0" parTransId="{D1CAF069-0903-4F61-833A-14E8F23F17D7}" sibTransId="{48BA0BB1-550C-4BF9-B235-54D54D9554FF}"/>
    <dgm:cxn modelId="{7E103555-2A57-4DC6-84F4-6A92E94379D4}" type="presOf" srcId="{48BA0BB1-550C-4BF9-B235-54D54D9554FF}" destId="{7AEE0188-D006-4EF6-B809-6DC4C662DA96}" srcOrd="0" destOrd="0" presId="urn:microsoft.com/office/officeart/2005/8/layout/hProcess4"/>
    <dgm:cxn modelId="{EE667877-BF58-4973-8230-119EE523E91A}" type="presOf" srcId="{8F02AA6E-1F71-4D62-93AE-61F6439E2D22}" destId="{F32AE544-EEE2-4B73-B1D9-10A9CCBAFBD8}" srcOrd="0" destOrd="0" presId="urn:microsoft.com/office/officeart/2005/8/layout/hProcess4"/>
    <dgm:cxn modelId="{1D86CAB9-3CA0-47ED-A7FB-5773A447602C}" srcId="{8C272ED6-4C90-4080-85CD-DD279A1881F7}" destId="{6F36DB11-80F4-4DFD-AE48-31956C3F1C2F}" srcOrd="0" destOrd="0" parTransId="{809DE6AA-A16A-4F35-A7A4-9E06981CBFC9}" sibTransId="{DF4AFB25-E724-4E1E-B9E0-504AB8BF678D}"/>
    <dgm:cxn modelId="{0951CAD7-1645-40F5-AFA8-E463D5AFA7AE}" type="presOf" srcId="{5D1D5A73-02BA-4599-8C47-01D249EE86E7}" destId="{3EA53AE8-F78F-486D-8E93-62EF0259E0C5}" srcOrd="0" destOrd="0" presId="urn:microsoft.com/office/officeart/2005/8/layout/hProcess4"/>
    <dgm:cxn modelId="{418BA6ED-3512-4004-8C6E-F4C58430AEF4}" type="presOf" srcId="{DF4AFB25-E724-4E1E-B9E0-504AB8BF678D}" destId="{493D056F-420E-4B12-A447-4B495428203C}" srcOrd="0" destOrd="0" presId="urn:microsoft.com/office/officeart/2005/8/layout/hProcess4"/>
    <dgm:cxn modelId="{9283F1B5-5EDF-4277-8AFB-C22F87D09B45}" type="presParOf" srcId="{A09C0A8B-287A-43B4-A556-4D390314DF66}" destId="{5D8787C9-AE91-426A-B4EE-79C837973935}" srcOrd="0" destOrd="0" presId="urn:microsoft.com/office/officeart/2005/8/layout/hProcess4"/>
    <dgm:cxn modelId="{4E4A7F87-CC69-434E-80D7-47E8A181ED7F}" type="presParOf" srcId="{A09C0A8B-287A-43B4-A556-4D390314DF66}" destId="{C879EC09-443C-4912-A7D5-EFA86F19C2C2}" srcOrd="1" destOrd="0" presId="urn:microsoft.com/office/officeart/2005/8/layout/hProcess4"/>
    <dgm:cxn modelId="{414F05C1-9213-4FA7-B0C2-3CE93A915D03}" type="presParOf" srcId="{A09C0A8B-287A-43B4-A556-4D390314DF66}" destId="{304CBFEA-14B3-404E-BB49-373B16FE1709}" srcOrd="2" destOrd="0" presId="urn:microsoft.com/office/officeart/2005/8/layout/hProcess4"/>
    <dgm:cxn modelId="{D25B5C5D-079F-49C4-838C-56883A98B4C8}" type="presParOf" srcId="{304CBFEA-14B3-404E-BB49-373B16FE1709}" destId="{FADBB4C7-E81B-4865-8E56-B1981EC29056}" srcOrd="0" destOrd="0" presId="urn:microsoft.com/office/officeart/2005/8/layout/hProcess4"/>
    <dgm:cxn modelId="{8F40F1B7-D9B8-4AD1-B12D-FC5D1ECDFE8B}" type="presParOf" srcId="{FADBB4C7-E81B-4865-8E56-B1981EC29056}" destId="{34E594C9-288B-48AA-BC7F-70087B7DE05D}" srcOrd="0" destOrd="0" presId="urn:microsoft.com/office/officeart/2005/8/layout/hProcess4"/>
    <dgm:cxn modelId="{76E62389-750B-44A9-A06F-91554DF3F878}" type="presParOf" srcId="{FADBB4C7-E81B-4865-8E56-B1981EC29056}" destId="{94889986-97DE-4E19-94BB-787CA6C0CD7D}" srcOrd="1" destOrd="0" presId="urn:microsoft.com/office/officeart/2005/8/layout/hProcess4"/>
    <dgm:cxn modelId="{8661F395-E718-480A-B46F-754046C81531}" type="presParOf" srcId="{FADBB4C7-E81B-4865-8E56-B1981EC29056}" destId="{7EED81B6-17EC-4E8F-B2E4-CA5730DE47A9}" srcOrd="2" destOrd="0" presId="urn:microsoft.com/office/officeart/2005/8/layout/hProcess4"/>
    <dgm:cxn modelId="{5EFA1CB5-87CF-47C5-A745-9F3DA45ED2EF}" type="presParOf" srcId="{FADBB4C7-E81B-4865-8E56-B1981EC29056}" destId="{D9D4569D-837A-47A5-8B35-633F00598953}" srcOrd="3" destOrd="0" presId="urn:microsoft.com/office/officeart/2005/8/layout/hProcess4"/>
    <dgm:cxn modelId="{6EA727C2-7C26-48B4-A92E-C14E2992D8B1}" type="presParOf" srcId="{FADBB4C7-E81B-4865-8E56-B1981EC29056}" destId="{A332F98A-E2CD-4752-912B-6B9BCE4048C6}" srcOrd="4" destOrd="0" presId="urn:microsoft.com/office/officeart/2005/8/layout/hProcess4"/>
    <dgm:cxn modelId="{03AB4FCB-AEC0-48B8-BB04-F5BFFBA14710}" type="presParOf" srcId="{304CBFEA-14B3-404E-BB49-373B16FE1709}" destId="{493D056F-420E-4B12-A447-4B495428203C}" srcOrd="1" destOrd="0" presId="urn:microsoft.com/office/officeart/2005/8/layout/hProcess4"/>
    <dgm:cxn modelId="{9E132A59-83CE-466A-BFAD-1B2BF209FB59}" type="presParOf" srcId="{304CBFEA-14B3-404E-BB49-373B16FE1709}" destId="{22A656E3-0B80-4D8C-861D-E35E4CF0FDC7}" srcOrd="2" destOrd="0" presId="urn:microsoft.com/office/officeart/2005/8/layout/hProcess4"/>
    <dgm:cxn modelId="{DD84BBC2-882B-4F53-99AB-507DC808EB77}" type="presParOf" srcId="{22A656E3-0B80-4D8C-861D-E35E4CF0FDC7}" destId="{5EB83541-18B4-4520-8D32-A2D27013EEC2}" srcOrd="0" destOrd="0" presId="urn:microsoft.com/office/officeart/2005/8/layout/hProcess4"/>
    <dgm:cxn modelId="{BC320810-0524-4C55-9AAF-3AB1786D668F}" type="presParOf" srcId="{22A656E3-0B80-4D8C-861D-E35E4CF0FDC7}" destId="{6C57171C-0ED6-4661-9709-B74DDA28FC05}" srcOrd="1" destOrd="0" presId="urn:microsoft.com/office/officeart/2005/8/layout/hProcess4"/>
    <dgm:cxn modelId="{ED4CC14B-AA83-433E-BBE4-3C438D068198}" type="presParOf" srcId="{22A656E3-0B80-4D8C-861D-E35E4CF0FDC7}" destId="{4D2377FC-B479-4E8E-8D54-E9490A3AED23}" srcOrd="2" destOrd="0" presId="urn:microsoft.com/office/officeart/2005/8/layout/hProcess4"/>
    <dgm:cxn modelId="{CEED2935-73EC-49FC-B5F6-03F8D9E07E81}" type="presParOf" srcId="{22A656E3-0B80-4D8C-861D-E35E4CF0FDC7}" destId="{4472DA27-3ECD-4E56-A9A3-74D34027792F}" srcOrd="3" destOrd="0" presId="urn:microsoft.com/office/officeart/2005/8/layout/hProcess4"/>
    <dgm:cxn modelId="{3BACDD65-78D5-4E1C-9D78-2B47DC5A7223}" type="presParOf" srcId="{22A656E3-0B80-4D8C-861D-E35E4CF0FDC7}" destId="{87B6412F-F95C-435A-9756-7E42D55781A4}" srcOrd="4" destOrd="0" presId="urn:microsoft.com/office/officeart/2005/8/layout/hProcess4"/>
    <dgm:cxn modelId="{7AC38308-1F67-42FD-B85B-967090145BFE}" type="presParOf" srcId="{304CBFEA-14B3-404E-BB49-373B16FE1709}" destId="{F32AE544-EEE2-4B73-B1D9-10A9CCBAFBD8}" srcOrd="3" destOrd="0" presId="urn:microsoft.com/office/officeart/2005/8/layout/hProcess4"/>
    <dgm:cxn modelId="{E351B4A8-A788-4DDC-83C1-EBAC652E6389}" type="presParOf" srcId="{304CBFEA-14B3-404E-BB49-373B16FE1709}" destId="{356041A4-68F7-4A4F-930F-875B8DBC993C}" srcOrd="4" destOrd="0" presId="urn:microsoft.com/office/officeart/2005/8/layout/hProcess4"/>
    <dgm:cxn modelId="{7FB3E781-E8F6-40BD-91BA-00F5CAD51CC2}" type="presParOf" srcId="{356041A4-68F7-4A4F-930F-875B8DBC993C}" destId="{380FEC05-68EB-4EC1-ACA7-67B188C2BAF9}" srcOrd="0" destOrd="0" presId="urn:microsoft.com/office/officeart/2005/8/layout/hProcess4"/>
    <dgm:cxn modelId="{6814789C-CC7B-4A35-B0DF-95FEB3B6AF56}" type="presParOf" srcId="{356041A4-68F7-4A4F-930F-875B8DBC993C}" destId="{7D27F2A4-D4DB-4352-A779-41DBD54BA29B}" srcOrd="1" destOrd="0" presId="urn:microsoft.com/office/officeart/2005/8/layout/hProcess4"/>
    <dgm:cxn modelId="{EB74920F-2659-480D-8171-0D35DD956A74}" type="presParOf" srcId="{356041A4-68F7-4A4F-930F-875B8DBC993C}" destId="{E1B46EEE-F217-43E7-8FFA-8FF6CF4F8253}" srcOrd="2" destOrd="0" presId="urn:microsoft.com/office/officeart/2005/8/layout/hProcess4"/>
    <dgm:cxn modelId="{DDE284E4-513E-487D-882B-17403DBB60E4}" type="presParOf" srcId="{356041A4-68F7-4A4F-930F-875B8DBC993C}" destId="{38E3A55E-752F-45E5-AA11-17841B7D3B8A}" srcOrd="3" destOrd="0" presId="urn:microsoft.com/office/officeart/2005/8/layout/hProcess4"/>
    <dgm:cxn modelId="{EB003E57-3624-4A02-BE5E-54A6990B85E0}" type="presParOf" srcId="{356041A4-68F7-4A4F-930F-875B8DBC993C}" destId="{35792FD9-466C-445D-BEE4-9F2547EC7710}" srcOrd="4" destOrd="0" presId="urn:microsoft.com/office/officeart/2005/8/layout/hProcess4"/>
    <dgm:cxn modelId="{49F70CDE-3F4A-47E0-9C91-510990B88DFB}" type="presParOf" srcId="{304CBFEA-14B3-404E-BB49-373B16FE1709}" destId="{7AEE0188-D006-4EF6-B809-6DC4C662DA96}" srcOrd="5" destOrd="0" presId="urn:microsoft.com/office/officeart/2005/8/layout/hProcess4"/>
    <dgm:cxn modelId="{873E1EB1-8403-41FB-8967-2D8E1C4B3DA7}" type="presParOf" srcId="{304CBFEA-14B3-404E-BB49-373B16FE1709}" destId="{1B7DC149-E4FB-434A-8E3F-4132E14C314F}" srcOrd="6" destOrd="0" presId="urn:microsoft.com/office/officeart/2005/8/layout/hProcess4"/>
    <dgm:cxn modelId="{AF0740EC-EE29-4974-9AFF-4A7F67C2D130}" type="presParOf" srcId="{1B7DC149-E4FB-434A-8E3F-4132E14C314F}" destId="{72BB91F2-2E6D-4A1B-A48A-3E37EC30341E}" srcOrd="0" destOrd="0" presId="urn:microsoft.com/office/officeart/2005/8/layout/hProcess4"/>
    <dgm:cxn modelId="{A35B5EF9-2F18-43A3-A30C-524384701C71}" type="presParOf" srcId="{1B7DC149-E4FB-434A-8E3F-4132E14C314F}" destId="{7101237D-8FC8-4234-8310-33CBF5985118}" srcOrd="1" destOrd="0" presId="urn:microsoft.com/office/officeart/2005/8/layout/hProcess4"/>
    <dgm:cxn modelId="{B871ADEF-146F-4C68-B81B-54C3A1DB3A42}" type="presParOf" srcId="{1B7DC149-E4FB-434A-8E3F-4132E14C314F}" destId="{AF4CC955-8B8A-42FB-B5A5-9C91BC7BEC4F}" srcOrd="2" destOrd="0" presId="urn:microsoft.com/office/officeart/2005/8/layout/hProcess4"/>
    <dgm:cxn modelId="{9A86CE50-80EB-43D4-A138-01FA67DE9C76}" type="presParOf" srcId="{1B7DC149-E4FB-434A-8E3F-4132E14C314F}" destId="{3EA53AE8-F78F-486D-8E93-62EF0259E0C5}" srcOrd="3" destOrd="0" presId="urn:microsoft.com/office/officeart/2005/8/layout/hProcess4"/>
    <dgm:cxn modelId="{A437A9E5-7B82-45E3-A023-DFE74AEE338C}" type="presParOf" srcId="{1B7DC149-E4FB-434A-8E3F-4132E14C314F}" destId="{E6603171-E49D-49BE-8D48-11FA801F23C7}"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1391DBD-C6E9-4037-953E-322555B5F827}" type="doc">
      <dgm:prSet loTypeId="urn:microsoft.com/office/officeart/2005/8/layout/cycle2" loCatId="cycle" qsTypeId="urn:microsoft.com/office/officeart/2005/8/quickstyle/simple1" qsCatId="simple" csTypeId="urn:microsoft.com/office/officeart/2005/8/colors/colorful5" csCatId="colorful" phldr="1"/>
      <dgm:spPr/>
      <dgm:t>
        <a:bodyPr/>
        <a:lstStyle/>
        <a:p>
          <a:endParaRPr lang="en-GB"/>
        </a:p>
      </dgm:t>
    </dgm:pt>
    <dgm:pt modelId="{5F91181F-01F8-4558-B143-BB858C290C46}">
      <dgm:prSet phldrT="[Text]" custT="1"/>
      <dgm:spPr>
        <a:solidFill>
          <a:schemeClr val="bg1">
            <a:lumMod val="65000"/>
          </a:schemeClr>
        </a:solidFill>
      </dgm:spPr>
      <dgm:t>
        <a:bodyPr/>
        <a:lstStyle/>
        <a:p>
          <a:r>
            <a:rPr lang="en-GB" sz="1050" b="1" dirty="0"/>
            <a:t>Efficiency</a:t>
          </a:r>
        </a:p>
      </dgm:t>
    </dgm:pt>
    <dgm:pt modelId="{07A1C472-D9E8-496D-8F7C-5E70844C71AB}" type="parTrans" cxnId="{150B39E0-63AC-48B3-A986-D003A0719079}">
      <dgm:prSet/>
      <dgm:spPr/>
      <dgm:t>
        <a:bodyPr/>
        <a:lstStyle/>
        <a:p>
          <a:endParaRPr lang="en-GB" sz="2400" b="1"/>
        </a:p>
      </dgm:t>
    </dgm:pt>
    <dgm:pt modelId="{D3133801-B379-46EC-9B68-5300B74175A4}" type="sibTrans" cxnId="{150B39E0-63AC-48B3-A986-D003A0719079}">
      <dgm:prSet custT="1"/>
      <dgm:spPr/>
      <dgm:t>
        <a:bodyPr/>
        <a:lstStyle/>
        <a:p>
          <a:endParaRPr lang="en-GB" sz="1000" b="1" dirty="0"/>
        </a:p>
      </dgm:t>
    </dgm:pt>
    <dgm:pt modelId="{B2C192E7-9124-41F3-B0E2-1D282A5F3E72}">
      <dgm:prSet phldrT="[Text]" custT="1"/>
      <dgm:spPr>
        <a:solidFill>
          <a:srgbClr val="9999FF"/>
        </a:solidFill>
      </dgm:spPr>
      <dgm:t>
        <a:bodyPr/>
        <a:lstStyle/>
        <a:p>
          <a:r>
            <a:rPr lang="en-GB" sz="1050" b="1" dirty="0"/>
            <a:t>Cost Savings</a:t>
          </a:r>
        </a:p>
      </dgm:t>
    </dgm:pt>
    <dgm:pt modelId="{8021E5D8-B22C-415F-9360-E786E43AB74F}" type="parTrans" cxnId="{7951D8C8-B177-494D-B923-76F2944BAD5C}">
      <dgm:prSet/>
      <dgm:spPr/>
      <dgm:t>
        <a:bodyPr/>
        <a:lstStyle/>
        <a:p>
          <a:endParaRPr lang="en-GB" sz="2400" b="1"/>
        </a:p>
      </dgm:t>
    </dgm:pt>
    <dgm:pt modelId="{1B185964-A8F1-4529-87F9-40B549F62C43}" type="sibTrans" cxnId="{7951D8C8-B177-494D-B923-76F2944BAD5C}">
      <dgm:prSet custT="1"/>
      <dgm:spPr/>
      <dgm:t>
        <a:bodyPr/>
        <a:lstStyle/>
        <a:p>
          <a:endParaRPr lang="en-GB" sz="1000" b="1" dirty="0"/>
        </a:p>
      </dgm:t>
    </dgm:pt>
    <dgm:pt modelId="{6363C685-A992-45A0-B746-0BA8B8D14AEE}">
      <dgm:prSet phldrT="[Text]" custT="1"/>
      <dgm:spPr>
        <a:solidFill>
          <a:srgbClr val="0070C0"/>
        </a:solidFill>
      </dgm:spPr>
      <dgm:t>
        <a:bodyPr/>
        <a:lstStyle/>
        <a:p>
          <a:r>
            <a:rPr lang="en-GB" sz="1050" b="1" dirty="0"/>
            <a:t>Agile Mindset</a:t>
          </a:r>
        </a:p>
      </dgm:t>
    </dgm:pt>
    <dgm:pt modelId="{CB7E31C0-30F6-4C78-B022-970600A957D1}" type="parTrans" cxnId="{F149D9D5-6DF8-4F5B-9532-B085B5EE11DB}">
      <dgm:prSet/>
      <dgm:spPr/>
      <dgm:t>
        <a:bodyPr/>
        <a:lstStyle/>
        <a:p>
          <a:endParaRPr lang="en-GB" sz="2400" b="1"/>
        </a:p>
      </dgm:t>
    </dgm:pt>
    <dgm:pt modelId="{5FEC2D0F-5FF7-4752-8389-A223EEDCC412}" type="sibTrans" cxnId="{F149D9D5-6DF8-4F5B-9532-B085B5EE11DB}">
      <dgm:prSet custT="1"/>
      <dgm:spPr/>
      <dgm:t>
        <a:bodyPr/>
        <a:lstStyle/>
        <a:p>
          <a:endParaRPr lang="en-GB" sz="1000" b="1" dirty="0"/>
        </a:p>
      </dgm:t>
    </dgm:pt>
    <dgm:pt modelId="{1AE308AC-D57C-468D-A78D-43CE70E0F074}">
      <dgm:prSet phldrT="[Text]" custT="1"/>
      <dgm:spPr>
        <a:solidFill>
          <a:srgbClr val="663300"/>
        </a:solidFill>
      </dgm:spPr>
      <dgm:t>
        <a:bodyPr/>
        <a:lstStyle/>
        <a:p>
          <a:r>
            <a:rPr lang="en-GB" sz="1050" b="1" dirty="0"/>
            <a:t>Auto-mation</a:t>
          </a:r>
        </a:p>
      </dgm:t>
    </dgm:pt>
    <dgm:pt modelId="{ACAD4ACE-236F-495D-8D0B-3B7B5F4F3C84}" type="parTrans" cxnId="{6A48B114-B2CD-48E3-9732-1C94C4241054}">
      <dgm:prSet/>
      <dgm:spPr/>
      <dgm:t>
        <a:bodyPr/>
        <a:lstStyle/>
        <a:p>
          <a:endParaRPr lang="en-GB" sz="2400" b="1"/>
        </a:p>
      </dgm:t>
    </dgm:pt>
    <dgm:pt modelId="{4541DF9C-0BA1-42E7-8C8E-C7CC1230119D}" type="sibTrans" cxnId="{6A48B114-B2CD-48E3-9732-1C94C4241054}">
      <dgm:prSet custT="1"/>
      <dgm:spPr/>
      <dgm:t>
        <a:bodyPr/>
        <a:lstStyle/>
        <a:p>
          <a:endParaRPr lang="en-GB" sz="1000" b="1" dirty="0"/>
        </a:p>
      </dgm:t>
    </dgm:pt>
    <dgm:pt modelId="{E203AA76-5075-4857-BF40-9868BF447B8D}">
      <dgm:prSet phldrT="[Text]" custT="1"/>
      <dgm:spPr>
        <a:solidFill>
          <a:srgbClr val="00B050"/>
        </a:solidFill>
      </dgm:spPr>
      <dgm:t>
        <a:bodyPr/>
        <a:lstStyle/>
        <a:p>
          <a:r>
            <a:rPr lang="en-GB" sz="1050" b="1" dirty="0"/>
            <a:t>Data-Driven Decision-Making</a:t>
          </a:r>
        </a:p>
      </dgm:t>
    </dgm:pt>
    <dgm:pt modelId="{5761DAED-F05E-47A0-857C-836C5FFEC809}" type="parTrans" cxnId="{B17493A5-0B1D-420F-8AFB-3B65BE565C1C}">
      <dgm:prSet/>
      <dgm:spPr/>
      <dgm:t>
        <a:bodyPr/>
        <a:lstStyle/>
        <a:p>
          <a:endParaRPr lang="en-GB" sz="2400" b="1"/>
        </a:p>
      </dgm:t>
    </dgm:pt>
    <dgm:pt modelId="{563D5FF3-78EA-422E-B940-8F5F30E6B6FC}" type="sibTrans" cxnId="{B17493A5-0B1D-420F-8AFB-3B65BE565C1C}">
      <dgm:prSet custT="1"/>
      <dgm:spPr/>
      <dgm:t>
        <a:bodyPr/>
        <a:lstStyle/>
        <a:p>
          <a:endParaRPr lang="en-GB" sz="1000" b="1" dirty="0"/>
        </a:p>
      </dgm:t>
    </dgm:pt>
    <dgm:pt modelId="{796EEE22-B49D-4148-9D8C-6ED75F277CA3}">
      <dgm:prSet phldrT="[Text]" custT="1"/>
      <dgm:spPr/>
      <dgm:t>
        <a:bodyPr/>
        <a:lstStyle/>
        <a:p>
          <a:r>
            <a:rPr lang="en-GB" sz="1050" b="1" dirty="0"/>
            <a:t>Sustaina-bility</a:t>
          </a:r>
        </a:p>
      </dgm:t>
    </dgm:pt>
    <dgm:pt modelId="{1C89C91D-B651-47D0-BDAD-F2244F7CFC8E}" type="parTrans" cxnId="{1C78A2A3-B44A-45A9-95A6-F07F75E92F05}">
      <dgm:prSet/>
      <dgm:spPr/>
      <dgm:t>
        <a:bodyPr/>
        <a:lstStyle/>
        <a:p>
          <a:endParaRPr lang="en-GB" sz="2400" b="1"/>
        </a:p>
      </dgm:t>
    </dgm:pt>
    <dgm:pt modelId="{BDC1DFB3-7185-4729-B687-0C46375157FC}" type="sibTrans" cxnId="{1C78A2A3-B44A-45A9-95A6-F07F75E92F05}">
      <dgm:prSet custT="1"/>
      <dgm:spPr/>
      <dgm:t>
        <a:bodyPr/>
        <a:lstStyle/>
        <a:p>
          <a:endParaRPr lang="en-GB" sz="1000" b="1" dirty="0"/>
        </a:p>
      </dgm:t>
    </dgm:pt>
    <dgm:pt modelId="{2DEC32A5-990E-4335-B0AA-A2FE72B0B143}" type="pres">
      <dgm:prSet presAssocID="{A1391DBD-C6E9-4037-953E-322555B5F827}" presName="cycle" presStyleCnt="0">
        <dgm:presLayoutVars>
          <dgm:dir/>
          <dgm:resizeHandles val="exact"/>
        </dgm:presLayoutVars>
      </dgm:prSet>
      <dgm:spPr/>
    </dgm:pt>
    <dgm:pt modelId="{5B1F44C3-0944-4A01-B126-700631A19040}" type="pres">
      <dgm:prSet presAssocID="{5F91181F-01F8-4558-B143-BB858C290C46}" presName="node" presStyleLbl="node1" presStyleIdx="0" presStyleCnt="6">
        <dgm:presLayoutVars>
          <dgm:bulletEnabled val="1"/>
        </dgm:presLayoutVars>
      </dgm:prSet>
      <dgm:spPr/>
    </dgm:pt>
    <dgm:pt modelId="{8DBC16E0-7886-4DB6-9133-FEF411CE635E}" type="pres">
      <dgm:prSet presAssocID="{D3133801-B379-46EC-9B68-5300B74175A4}" presName="sibTrans" presStyleLbl="sibTrans2D1" presStyleIdx="0" presStyleCnt="6"/>
      <dgm:spPr/>
    </dgm:pt>
    <dgm:pt modelId="{B8846F2D-B9F0-4D9A-A4FE-A327EFF93D46}" type="pres">
      <dgm:prSet presAssocID="{D3133801-B379-46EC-9B68-5300B74175A4}" presName="connectorText" presStyleLbl="sibTrans2D1" presStyleIdx="0" presStyleCnt="6"/>
      <dgm:spPr/>
    </dgm:pt>
    <dgm:pt modelId="{666886DA-2EF0-4C4D-A6C2-9FE6E90B6E21}" type="pres">
      <dgm:prSet presAssocID="{B2C192E7-9124-41F3-B0E2-1D282A5F3E72}" presName="node" presStyleLbl="node1" presStyleIdx="1" presStyleCnt="6">
        <dgm:presLayoutVars>
          <dgm:bulletEnabled val="1"/>
        </dgm:presLayoutVars>
      </dgm:prSet>
      <dgm:spPr/>
    </dgm:pt>
    <dgm:pt modelId="{A44A5945-38AD-4EDD-9167-E1BD045E2009}" type="pres">
      <dgm:prSet presAssocID="{1B185964-A8F1-4529-87F9-40B549F62C43}" presName="sibTrans" presStyleLbl="sibTrans2D1" presStyleIdx="1" presStyleCnt="6"/>
      <dgm:spPr/>
    </dgm:pt>
    <dgm:pt modelId="{19180519-D6C7-4127-8AC3-2E616C0E2048}" type="pres">
      <dgm:prSet presAssocID="{1B185964-A8F1-4529-87F9-40B549F62C43}" presName="connectorText" presStyleLbl="sibTrans2D1" presStyleIdx="1" presStyleCnt="6"/>
      <dgm:spPr/>
    </dgm:pt>
    <dgm:pt modelId="{F0325855-FCC8-4B41-870E-73980061E452}" type="pres">
      <dgm:prSet presAssocID="{6363C685-A992-45A0-B746-0BA8B8D14AEE}" presName="node" presStyleLbl="node1" presStyleIdx="2" presStyleCnt="6">
        <dgm:presLayoutVars>
          <dgm:bulletEnabled val="1"/>
        </dgm:presLayoutVars>
      </dgm:prSet>
      <dgm:spPr/>
    </dgm:pt>
    <dgm:pt modelId="{1A42F2DE-C443-48B9-A86D-2E9839FD13E0}" type="pres">
      <dgm:prSet presAssocID="{5FEC2D0F-5FF7-4752-8389-A223EEDCC412}" presName="sibTrans" presStyleLbl="sibTrans2D1" presStyleIdx="2" presStyleCnt="6"/>
      <dgm:spPr/>
    </dgm:pt>
    <dgm:pt modelId="{C1737345-A2A7-4929-AF3F-CA9B89DD3AE3}" type="pres">
      <dgm:prSet presAssocID="{5FEC2D0F-5FF7-4752-8389-A223EEDCC412}" presName="connectorText" presStyleLbl="sibTrans2D1" presStyleIdx="2" presStyleCnt="6"/>
      <dgm:spPr/>
    </dgm:pt>
    <dgm:pt modelId="{49E5319D-E583-4421-9710-53899CB0E62F}" type="pres">
      <dgm:prSet presAssocID="{1AE308AC-D57C-468D-A78D-43CE70E0F074}" presName="node" presStyleLbl="node1" presStyleIdx="3" presStyleCnt="6">
        <dgm:presLayoutVars>
          <dgm:bulletEnabled val="1"/>
        </dgm:presLayoutVars>
      </dgm:prSet>
      <dgm:spPr/>
    </dgm:pt>
    <dgm:pt modelId="{7A69EF7B-445A-421D-913F-BCE4FBF77258}" type="pres">
      <dgm:prSet presAssocID="{4541DF9C-0BA1-42E7-8C8E-C7CC1230119D}" presName="sibTrans" presStyleLbl="sibTrans2D1" presStyleIdx="3" presStyleCnt="6"/>
      <dgm:spPr/>
    </dgm:pt>
    <dgm:pt modelId="{2FFE1510-8B78-4A57-A7E0-A662F42CA936}" type="pres">
      <dgm:prSet presAssocID="{4541DF9C-0BA1-42E7-8C8E-C7CC1230119D}" presName="connectorText" presStyleLbl="sibTrans2D1" presStyleIdx="3" presStyleCnt="6"/>
      <dgm:spPr/>
    </dgm:pt>
    <dgm:pt modelId="{1B05220F-4D5C-4748-A5DF-8BBF1C30C506}" type="pres">
      <dgm:prSet presAssocID="{E203AA76-5075-4857-BF40-9868BF447B8D}" presName="node" presStyleLbl="node1" presStyleIdx="4" presStyleCnt="6">
        <dgm:presLayoutVars>
          <dgm:bulletEnabled val="1"/>
        </dgm:presLayoutVars>
      </dgm:prSet>
      <dgm:spPr/>
    </dgm:pt>
    <dgm:pt modelId="{57E40CAF-A3D1-4610-BF05-70770FCCFEE3}" type="pres">
      <dgm:prSet presAssocID="{563D5FF3-78EA-422E-B940-8F5F30E6B6FC}" presName="sibTrans" presStyleLbl="sibTrans2D1" presStyleIdx="4" presStyleCnt="6"/>
      <dgm:spPr/>
    </dgm:pt>
    <dgm:pt modelId="{EF5D15BD-26BD-4F1C-8522-121482F11693}" type="pres">
      <dgm:prSet presAssocID="{563D5FF3-78EA-422E-B940-8F5F30E6B6FC}" presName="connectorText" presStyleLbl="sibTrans2D1" presStyleIdx="4" presStyleCnt="6"/>
      <dgm:spPr/>
    </dgm:pt>
    <dgm:pt modelId="{35D57837-83AA-4B4F-B421-882F727F7A19}" type="pres">
      <dgm:prSet presAssocID="{796EEE22-B49D-4148-9D8C-6ED75F277CA3}" presName="node" presStyleLbl="node1" presStyleIdx="5" presStyleCnt="6">
        <dgm:presLayoutVars>
          <dgm:bulletEnabled val="1"/>
        </dgm:presLayoutVars>
      </dgm:prSet>
      <dgm:spPr/>
    </dgm:pt>
    <dgm:pt modelId="{FE86048A-8035-4E31-BFA0-9D41B6541D72}" type="pres">
      <dgm:prSet presAssocID="{BDC1DFB3-7185-4729-B687-0C46375157FC}" presName="sibTrans" presStyleLbl="sibTrans2D1" presStyleIdx="5" presStyleCnt="6"/>
      <dgm:spPr/>
    </dgm:pt>
    <dgm:pt modelId="{117B049D-97F2-4038-B686-CE15AE84EC4A}" type="pres">
      <dgm:prSet presAssocID="{BDC1DFB3-7185-4729-B687-0C46375157FC}" presName="connectorText" presStyleLbl="sibTrans2D1" presStyleIdx="5" presStyleCnt="6"/>
      <dgm:spPr/>
    </dgm:pt>
  </dgm:ptLst>
  <dgm:cxnLst>
    <dgm:cxn modelId="{BA65BD00-F69D-40D0-9D9F-5721F3C24DA5}" type="presOf" srcId="{A1391DBD-C6E9-4037-953E-322555B5F827}" destId="{2DEC32A5-990E-4335-B0AA-A2FE72B0B143}" srcOrd="0" destOrd="0" presId="urn:microsoft.com/office/officeart/2005/8/layout/cycle2"/>
    <dgm:cxn modelId="{6A48B114-B2CD-48E3-9732-1C94C4241054}" srcId="{A1391DBD-C6E9-4037-953E-322555B5F827}" destId="{1AE308AC-D57C-468D-A78D-43CE70E0F074}" srcOrd="3" destOrd="0" parTransId="{ACAD4ACE-236F-495D-8D0B-3B7B5F4F3C84}" sibTransId="{4541DF9C-0BA1-42E7-8C8E-C7CC1230119D}"/>
    <dgm:cxn modelId="{FD850517-5442-4960-AF39-C79A60DFA728}" type="presOf" srcId="{E203AA76-5075-4857-BF40-9868BF447B8D}" destId="{1B05220F-4D5C-4748-A5DF-8BBF1C30C506}" srcOrd="0" destOrd="0" presId="urn:microsoft.com/office/officeart/2005/8/layout/cycle2"/>
    <dgm:cxn modelId="{87B39D25-6715-4E1E-B3FB-BFEC3FD6B023}" type="presOf" srcId="{B2C192E7-9124-41F3-B0E2-1D282A5F3E72}" destId="{666886DA-2EF0-4C4D-A6C2-9FE6E90B6E21}" srcOrd="0" destOrd="0" presId="urn:microsoft.com/office/officeart/2005/8/layout/cycle2"/>
    <dgm:cxn modelId="{20D5513A-EF21-45EA-8FF2-B47550F9ABA7}" type="presOf" srcId="{6363C685-A992-45A0-B746-0BA8B8D14AEE}" destId="{F0325855-FCC8-4B41-870E-73980061E452}" srcOrd="0" destOrd="0" presId="urn:microsoft.com/office/officeart/2005/8/layout/cycle2"/>
    <dgm:cxn modelId="{44FEC867-F78F-4F01-A85C-BE30AA81B7D5}" type="presOf" srcId="{563D5FF3-78EA-422E-B940-8F5F30E6B6FC}" destId="{EF5D15BD-26BD-4F1C-8522-121482F11693}" srcOrd="1" destOrd="0" presId="urn:microsoft.com/office/officeart/2005/8/layout/cycle2"/>
    <dgm:cxn modelId="{A52F0C50-6D83-4CD4-BD01-7EF6204DDCB1}" type="presOf" srcId="{1B185964-A8F1-4529-87F9-40B549F62C43}" destId="{A44A5945-38AD-4EDD-9167-E1BD045E2009}" srcOrd="0" destOrd="0" presId="urn:microsoft.com/office/officeart/2005/8/layout/cycle2"/>
    <dgm:cxn modelId="{B7717275-A9AB-4BF2-AA71-FBE19A52C8DD}" type="presOf" srcId="{4541DF9C-0BA1-42E7-8C8E-C7CC1230119D}" destId="{7A69EF7B-445A-421D-913F-BCE4FBF77258}" srcOrd="0" destOrd="0" presId="urn:microsoft.com/office/officeart/2005/8/layout/cycle2"/>
    <dgm:cxn modelId="{A8617778-6D41-4B5B-83CE-9C546B23B8A6}" type="presOf" srcId="{1AE308AC-D57C-468D-A78D-43CE70E0F074}" destId="{49E5319D-E583-4421-9710-53899CB0E62F}" srcOrd="0" destOrd="0" presId="urn:microsoft.com/office/officeart/2005/8/layout/cycle2"/>
    <dgm:cxn modelId="{E5AD127E-5B91-4B82-8BFE-8FE1668DC85A}" type="presOf" srcId="{5FEC2D0F-5FF7-4752-8389-A223EEDCC412}" destId="{C1737345-A2A7-4929-AF3F-CA9B89DD3AE3}" srcOrd="1" destOrd="0" presId="urn:microsoft.com/office/officeart/2005/8/layout/cycle2"/>
    <dgm:cxn modelId="{00BF8186-3722-4708-B141-FEEC309B2274}" type="presOf" srcId="{1B185964-A8F1-4529-87F9-40B549F62C43}" destId="{19180519-D6C7-4127-8AC3-2E616C0E2048}" srcOrd="1" destOrd="0" presId="urn:microsoft.com/office/officeart/2005/8/layout/cycle2"/>
    <dgm:cxn modelId="{4B6BDD86-0DCC-4C55-BF12-5EFEDF5CB681}" type="presOf" srcId="{5FEC2D0F-5FF7-4752-8389-A223EEDCC412}" destId="{1A42F2DE-C443-48B9-A86D-2E9839FD13E0}" srcOrd="0" destOrd="0" presId="urn:microsoft.com/office/officeart/2005/8/layout/cycle2"/>
    <dgm:cxn modelId="{67FED58F-C02A-4A95-9B9D-208D865AB84C}" type="presOf" srcId="{563D5FF3-78EA-422E-B940-8F5F30E6B6FC}" destId="{57E40CAF-A3D1-4610-BF05-70770FCCFEE3}" srcOrd="0" destOrd="0" presId="urn:microsoft.com/office/officeart/2005/8/layout/cycle2"/>
    <dgm:cxn modelId="{7E407996-579E-4B1D-9DE3-58221E2BC290}" type="presOf" srcId="{BDC1DFB3-7185-4729-B687-0C46375157FC}" destId="{FE86048A-8035-4E31-BFA0-9D41B6541D72}" srcOrd="0" destOrd="0" presId="urn:microsoft.com/office/officeart/2005/8/layout/cycle2"/>
    <dgm:cxn modelId="{A30A5E9D-F307-4D56-890B-BB0CBF943724}" type="presOf" srcId="{D3133801-B379-46EC-9B68-5300B74175A4}" destId="{8DBC16E0-7886-4DB6-9133-FEF411CE635E}" srcOrd="0" destOrd="0" presId="urn:microsoft.com/office/officeart/2005/8/layout/cycle2"/>
    <dgm:cxn modelId="{1C78A2A3-B44A-45A9-95A6-F07F75E92F05}" srcId="{A1391DBD-C6E9-4037-953E-322555B5F827}" destId="{796EEE22-B49D-4148-9D8C-6ED75F277CA3}" srcOrd="5" destOrd="0" parTransId="{1C89C91D-B651-47D0-BDAD-F2244F7CFC8E}" sibTransId="{BDC1DFB3-7185-4729-B687-0C46375157FC}"/>
    <dgm:cxn modelId="{B17493A5-0B1D-420F-8AFB-3B65BE565C1C}" srcId="{A1391DBD-C6E9-4037-953E-322555B5F827}" destId="{E203AA76-5075-4857-BF40-9868BF447B8D}" srcOrd="4" destOrd="0" parTransId="{5761DAED-F05E-47A0-857C-836C5FFEC809}" sibTransId="{563D5FF3-78EA-422E-B940-8F5F30E6B6FC}"/>
    <dgm:cxn modelId="{B0BDBFC3-602B-429B-A687-24A2640FE24B}" type="presOf" srcId="{5F91181F-01F8-4558-B143-BB858C290C46}" destId="{5B1F44C3-0944-4A01-B126-700631A19040}" srcOrd="0" destOrd="0" presId="urn:microsoft.com/office/officeart/2005/8/layout/cycle2"/>
    <dgm:cxn modelId="{7951D8C8-B177-494D-B923-76F2944BAD5C}" srcId="{A1391DBD-C6E9-4037-953E-322555B5F827}" destId="{B2C192E7-9124-41F3-B0E2-1D282A5F3E72}" srcOrd="1" destOrd="0" parTransId="{8021E5D8-B22C-415F-9360-E786E43AB74F}" sibTransId="{1B185964-A8F1-4529-87F9-40B549F62C43}"/>
    <dgm:cxn modelId="{F149D9D5-6DF8-4F5B-9532-B085B5EE11DB}" srcId="{A1391DBD-C6E9-4037-953E-322555B5F827}" destId="{6363C685-A992-45A0-B746-0BA8B8D14AEE}" srcOrd="2" destOrd="0" parTransId="{CB7E31C0-30F6-4C78-B022-970600A957D1}" sibTransId="{5FEC2D0F-5FF7-4752-8389-A223EEDCC412}"/>
    <dgm:cxn modelId="{150B39E0-63AC-48B3-A986-D003A0719079}" srcId="{A1391DBD-C6E9-4037-953E-322555B5F827}" destId="{5F91181F-01F8-4558-B143-BB858C290C46}" srcOrd="0" destOrd="0" parTransId="{07A1C472-D9E8-496D-8F7C-5E70844C71AB}" sibTransId="{D3133801-B379-46EC-9B68-5300B74175A4}"/>
    <dgm:cxn modelId="{030BE4E7-8DD6-4434-85E3-E4CF9ECD2903}" type="presOf" srcId="{D3133801-B379-46EC-9B68-5300B74175A4}" destId="{B8846F2D-B9F0-4D9A-A4FE-A327EFF93D46}" srcOrd="1" destOrd="0" presId="urn:microsoft.com/office/officeart/2005/8/layout/cycle2"/>
    <dgm:cxn modelId="{80B41AE8-04F0-4D7F-86F4-E72B70FEBAF4}" type="presOf" srcId="{796EEE22-B49D-4148-9D8C-6ED75F277CA3}" destId="{35D57837-83AA-4B4F-B421-882F727F7A19}" srcOrd="0" destOrd="0" presId="urn:microsoft.com/office/officeart/2005/8/layout/cycle2"/>
    <dgm:cxn modelId="{B0B41FFF-DF0C-4544-94FF-2FC6141132D9}" type="presOf" srcId="{4541DF9C-0BA1-42E7-8C8E-C7CC1230119D}" destId="{2FFE1510-8B78-4A57-A7E0-A662F42CA936}" srcOrd="1" destOrd="0" presId="urn:microsoft.com/office/officeart/2005/8/layout/cycle2"/>
    <dgm:cxn modelId="{173E3AFF-006E-4829-983D-0B3DB40DD572}" type="presOf" srcId="{BDC1DFB3-7185-4729-B687-0C46375157FC}" destId="{117B049D-97F2-4038-B686-CE15AE84EC4A}" srcOrd="1" destOrd="0" presId="urn:microsoft.com/office/officeart/2005/8/layout/cycle2"/>
    <dgm:cxn modelId="{77C264B4-02AB-4499-9322-0073CC62D89A}" type="presParOf" srcId="{2DEC32A5-990E-4335-B0AA-A2FE72B0B143}" destId="{5B1F44C3-0944-4A01-B126-700631A19040}" srcOrd="0" destOrd="0" presId="urn:microsoft.com/office/officeart/2005/8/layout/cycle2"/>
    <dgm:cxn modelId="{F7CE8F85-0FA8-4755-85F1-4E683806DB74}" type="presParOf" srcId="{2DEC32A5-990E-4335-B0AA-A2FE72B0B143}" destId="{8DBC16E0-7886-4DB6-9133-FEF411CE635E}" srcOrd="1" destOrd="0" presId="urn:microsoft.com/office/officeart/2005/8/layout/cycle2"/>
    <dgm:cxn modelId="{4B151388-68E8-41DA-AA79-8F3992D99CA8}" type="presParOf" srcId="{8DBC16E0-7886-4DB6-9133-FEF411CE635E}" destId="{B8846F2D-B9F0-4D9A-A4FE-A327EFF93D46}" srcOrd="0" destOrd="0" presId="urn:microsoft.com/office/officeart/2005/8/layout/cycle2"/>
    <dgm:cxn modelId="{7078B2B1-D769-479C-8826-7D4FAEF5C021}" type="presParOf" srcId="{2DEC32A5-990E-4335-B0AA-A2FE72B0B143}" destId="{666886DA-2EF0-4C4D-A6C2-9FE6E90B6E21}" srcOrd="2" destOrd="0" presId="urn:microsoft.com/office/officeart/2005/8/layout/cycle2"/>
    <dgm:cxn modelId="{79BFE2C3-BCF9-474D-9280-7E71D5D132EE}" type="presParOf" srcId="{2DEC32A5-990E-4335-B0AA-A2FE72B0B143}" destId="{A44A5945-38AD-4EDD-9167-E1BD045E2009}" srcOrd="3" destOrd="0" presId="urn:microsoft.com/office/officeart/2005/8/layout/cycle2"/>
    <dgm:cxn modelId="{A3D54223-C442-45E7-8530-8073B764AA52}" type="presParOf" srcId="{A44A5945-38AD-4EDD-9167-E1BD045E2009}" destId="{19180519-D6C7-4127-8AC3-2E616C0E2048}" srcOrd="0" destOrd="0" presId="urn:microsoft.com/office/officeart/2005/8/layout/cycle2"/>
    <dgm:cxn modelId="{627A10ED-5704-4DBA-AF13-BB5D48E35E42}" type="presParOf" srcId="{2DEC32A5-990E-4335-B0AA-A2FE72B0B143}" destId="{F0325855-FCC8-4B41-870E-73980061E452}" srcOrd="4" destOrd="0" presId="urn:microsoft.com/office/officeart/2005/8/layout/cycle2"/>
    <dgm:cxn modelId="{6312B735-63B9-43D4-894E-D0F1B6C00B91}" type="presParOf" srcId="{2DEC32A5-990E-4335-B0AA-A2FE72B0B143}" destId="{1A42F2DE-C443-48B9-A86D-2E9839FD13E0}" srcOrd="5" destOrd="0" presId="urn:microsoft.com/office/officeart/2005/8/layout/cycle2"/>
    <dgm:cxn modelId="{74092B43-D952-450F-9520-49A4FF153CCD}" type="presParOf" srcId="{1A42F2DE-C443-48B9-A86D-2E9839FD13E0}" destId="{C1737345-A2A7-4929-AF3F-CA9B89DD3AE3}" srcOrd="0" destOrd="0" presId="urn:microsoft.com/office/officeart/2005/8/layout/cycle2"/>
    <dgm:cxn modelId="{05376A7A-4DC9-485F-8E62-77049AD49C81}" type="presParOf" srcId="{2DEC32A5-990E-4335-B0AA-A2FE72B0B143}" destId="{49E5319D-E583-4421-9710-53899CB0E62F}" srcOrd="6" destOrd="0" presId="urn:microsoft.com/office/officeart/2005/8/layout/cycle2"/>
    <dgm:cxn modelId="{B8BE5D03-B7F9-4699-87EA-550D01E72FA8}" type="presParOf" srcId="{2DEC32A5-990E-4335-B0AA-A2FE72B0B143}" destId="{7A69EF7B-445A-421D-913F-BCE4FBF77258}" srcOrd="7" destOrd="0" presId="urn:microsoft.com/office/officeart/2005/8/layout/cycle2"/>
    <dgm:cxn modelId="{3ECC539B-42B6-43AF-A0F2-2E95B6ECF8CE}" type="presParOf" srcId="{7A69EF7B-445A-421D-913F-BCE4FBF77258}" destId="{2FFE1510-8B78-4A57-A7E0-A662F42CA936}" srcOrd="0" destOrd="0" presId="urn:microsoft.com/office/officeart/2005/8/layout/cycle2"/>
    <dgm:cxn modelId="{0B0D684F-9EB7-432A-AFF2-D37403E3C5F1}" type="presParOf" srcId="{2DEC32A5-990E-4335-B0AA-A2FE72B0B143}" destId="{1B05220F-4D5C-4748-A5DF-8BBF1C30C506}" srcOrd="8" destOrd="0" presId="urn:microsoft.com/office/officeart/2005/8/layout/cycle2"/>
    <dgm:cxn modelId="{E6980B68-F48F-43D1-A5F4-6EACC9B6EE34}" type="presParOf" srcId="{2DEC32A5-990E-4335-B0AA-A2FE72B0B143}" destId="{57E40CAF-A3D1-4610-BF05-70770FCCFEE3}" srcOrd="9" destOrd="0" presId="urn:microsoft.com/office/officeart/2005/8/layout/cycle2"/>
    <dgm:cxn modelId="{D1A529FE-03F6-4DBD-8730-4FC92C1FD71D}" type="presParOf" srcId="{57E40CAF-A3D1-4610-BF05-70770FCCFEE3}" destId="{EF5D15BD-26BD-4F1C-8522-121482F11693}" srcOrd="0" destOrd="0" presId="urn:microsoft.com/office/officeart/2005/8/layout/cycle2"/>
    <dgm:cxn modelId="{D8F6E710-AC3A-49A8-8511-EC52EA0AC1C4}" type="presParOf" srcId="{2DEC32A5-990E-4335-B0AA-A2FE72B0B143}" destId="{35D57837-83AA-4B4F-B421-882F727F7A19}" srcOrd="10" destOrd="0" presId="urn:microsoft.com/office/officeart/2005/8/layout/cycle2"/>
    <dgm:cxn modelId="{9B4AACD9-4622-4B03-8281-0B0DD17E5388}" type="presParOf" srcId="{2DEC32A5-990E-4335-B0AA-A2FE72B0B143}" destId="{FE86048A-8035-4E31-BFA0-9D41B6541D72}" srcOrd="11" destOrd="0" presId="urn:microsoft.com/office/officeart/2005/8/layout/cycle2"/>
    <dgm:cxn modelId="{5E0818F9-8AEB-4DED-B031-92ACB2B45CBC}" type="presParOf" srcId="{FE86048A-8035-4E31-BFA0-9D41B6541D72}" destId="{117B049D-97F2-4038-B686-CE15AE84EC4A}"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A5FC6DD9-9767-414C-8C63-62E7ADC1C397}" type="doc">
      <dgm:prSet loTypeId="urn:microsoft.com/office/officeart/2005/8/layout/arrow2" loCatId="process" qsTypeId="urn:microsoft.com/office/officeart/2005/8/quickstyle/simple1" qsCatId="simple" csTypeId="urn:microsoft.com/office/officeart/2005/8/colors/accent6_1" csCatId="accent6" phldr="1"/>
      <dgm:spPr/>
      <dgm:t>
        <a:bodyPr/>
        <a:lstStyle/>
        <a:p>
          <a:endParaRPr lang="en-GB"/>
        </a:p>
      </dgm:t>
    </dgm:pt>
    <dgm:pt modelId="{E510C949-07CD-4E1C-8B2F-02DD625DF817}">
      <dgm:prSet phldrT="[Text]"/>
      <dgm:spPr/>
      <dgm:t>
        <a:bodyPr/>
        <a:lstStyle/>
        <a:p>
          <a:r>
            <a:rPr lang="en-US" b="1" dirty="0"/>
            <a:t>Digital Transformation</a:t>
          </a:r>
          <a:endParaRPr lang="en-GB" b="1" dirty="0"/>
        </a:p>
      </dgm:t>
    </dgm:pt>
    <dgm:pt modelId="{6CEA4D56-FF43-45C1-89B5-06466BD27420}" type="parTrans" cxnId="{167501A7-9644-46E7-874C-01D63F4803AE}">
      <dgm:prSet/>
      <dgm:spPr/>
      <dgm:t>
        <a:bodyPr/>
        <a:lstStyle/>
        <a:p>
          <a:endParaRPr lang="en-GB"/>
        </a:p>
      </dgm:t>
    </dgm:pt>
    <dgm:pt modelId="{63621D30-5F7C-41E9-A736-72E9437E6D7B}" type="sibTrans" cxnId="{167501A7-9644-46E7-874C-01D63F4803AE}">
      <dgm:prSet/>
      <dgm:spPr/>
      <dgm:t>
        <a:bodyPr/>
        <a:lstStyle/>
        <a:p>
          <a:endParaRPr lang="en-GB"/>
        </a:p>
      </dgm:t>
    </dgm:pt>
    <dgm:pt modelId="{AC357E90-6A96-43CE-889A-25209F50D94A}">
      <dgm:prSet phldrT="[Text]"/>
      <dgm:spPr/>
      <dgm:t>
        <a:bodyPr/>
        <a:lstStyle/>
        <a:p>
          <a:r>
            <a:rPr lang="en-US" b="1" dirty="0"/>
            <a:t>Cybernetic Automation</a:t>
          </a:r>
          <a:endParaRPr lang="en-GB" b="1" dirty="0"/>
        </a:p>
      </dgm:t>
    </dgm:pt>
    <dgm:pt modelId="{A9C907F9-D45F-42F2-962B-4066AD5CA055}" type="parTrans" cxnId="{8B87B42A-A1C9-4AEE-98EC-A0AF0741C3E0}">
      <dgm:prSet/>
      <dgm:spPr/>
      <dgm:t>
        <a:bodyPr/>
        <a:lstStyle/>
        <a:p>
          <a:endParaRPr lang="en-GB"/>
        </a:p>
      </dgm:t>
    </dgm:pt>
    <dgm:pt modelId="{542F214D-E9CA-4B53-A93A-A6ADCF543B94}" type="sibTrans" cxnId="{8B87B42A-A1C9-4AEE-98EC-A0AF0741C3E0}">
      <dgm:prSet/>
      <dgm:spPr/>
      <dgm:t>
        <a:bodyPr/>
        <a:lstStyle/>
        <a:p>
          <a:endParaRPr lang="en-GB"/>
        </a:p>
      </dgm:t>
    </dgm:pt>
    <dgm:pt modelId="{F69A46F7-3CCA-41A7-855E-1ACC3D46711A}">
      <dgm:prSet phldrT="[Text]"/>
      <dgm:spPr/>
      <dgm:t>
        <a:bodyPr/>
        <a:lstStyle/>
        <a:p>
          <a:r>
            <a:rPr lang="en-US" b="1" dirty="0"/>
            <a:t>Physical Automation</a:t>
          </a:r>
          <a:endParaRPr lang="en-GB" b="1" dirty="0"/>
        </a:p>
      </dgm:t>
    </dgm:pt>
    <dgm:pt modelId="{4907D5FA-61B1-4AD5-B7CB-5BF2DF91B670}" type="parTrans" cxnId="{825DCE63-E7EE-4091-98A1-F68A87FD97CB}">
      <dgm:prSet/>
      <dgm:spPr/>
      <dgm:t>
        <a:bodyPr/>
        <a:lstStyle/>
        <a:p>
          <a:endParaRPr lang="en-GB"/>
        </a:p>
      </dgm:t>
    </dgm:pt>
    <dgm:pt modelId="{3F9E9589-D589-412B-A0C8-7E037B2F0711}" type="sibTrans" cxnId="{825DCE63-E7EE-4091-98A1-F68A87FD97CB}">
      <dgm:prSet/>
      <dgm:spPr/>
      <dgm:t>
        <a:bodyPr/>
        <a:lstStyle/>
        <a:p>
          <a:endParaRPr lang="en-GB"/>
        </a:p>
      </dgm:t>
    </dgm:pt>
    <dgm:pt modelId="{DA2EBDF1-FF2D-4E6C-AFDC-9B50A2F0235C}">
      <dgm:prSet phldrT="[Text]"/>
      <dgm:spPr/>
      <dgm:t>
        <a:bodyPr/>
        <a:lstStyle/>
        <a:p>
          <a:r>
            <a:rPr lang="en-US" b="1" dirty="0"/>
            <a:t>Homo Sapiens Evolution</a:t>
          </a:r>
          <a:endParaRPr lang="en-GB" b="1" dirty="0"/>
        </a:p>
      </dgm:t>
    </dgm:pt>
    <dgm:pt modelId="{78316592-D239-471B-9226-5DD49E5642CC}" type="parTrans" cxnId="{1B857923-1FFC-4923-B270-9B13D23283A0}">
      <dgm:prSet/>
      <dgm:spPr/>
      <dgm:t>
        <a:bodyPr/>
        <a:lstStyle/>
        <a:p>
          <a:endParaRPr lang="en-GB"/>
        </a:p>
      </dgm:t>
    </dgm:pt>
    <dgm:pt modelId="{B0F51ED5-7695-4545-8273-4464292416F2}" type="sibTrans" cxnId="{1B857923-1FFC-4923-B270-9B13D23283A0}">
      <dgm:prSet/>
      <dgm:spPr/>
      <dgm:t>
        <a:bodyPr/>
        <a:lstStyle/>
        <a:p>
          <a:endParaRPr lang="en-GB"/>
        </a:p>
      </dgm:t>
    </dgm:pt>
    <dgm:pt modelId="{9F1A0720-196E-4452-8999-B1A1886EA798}" type="pres">
      <dgm:prSet presAssocID="{A5FC6DD9-9767-414C-8C63-62E7ADC1C397}" presName="arrowDiagram" presStyleCnt="0">
        <dgm:presLayoutVars>
          <dgm:chMax val="5"/>
          <dgm:dir/>
          <dgm:resizeHandles val="exact"/>
        </dgm:presLayoutVars>
      </dgm:prSet>
      <dgm:spPr/>
    </dgm:pt>
    <dgm:pt modelId="{7991BEBB-3E0C-4B79-973A-C1727ECE000F}" type="pres">
      <dgm:prSet presAssocID="{A5FC6DD9-9767-414C-8C63-62E7ADC1C397}" presName="arrow" presStyleLbl="bgShp" presStyleIdx="0" presStyleCnt="1" custLinFactNeighborX="-3925" custLinFactNeighborY="2559"/>
      <dgm:spPr/>
    </dgm:pt>
    <dgm:pt modelId="{7F4EEA05-8BE5-4824-885E-9670554F4616}" type="pres">
      <dgm:prSet presAssocID="{A5FC6DD9-9767-414C-8C63-62E7ADC1C397}" presName="arrowDiagram4" presStyleCnt="0"/>
      <dgm:spPr/>
    </dgm:pt>
    <dgm:pt modelId="{6B4B3B9B-26E6-42F8-8684-F21BC9C2A166}" type="pres">
      <dgm:prSet presAssocID="{DA2EBDF1-FF2D-4E6C-AFDC-9B50A2F0235C}" presName="bullet4a" presStyleLbl="node1" presStyleIdx="0" presStyleCnt="4"/>
      <dgm:spPr/>
    </dgm:pt>
    <dgm:pt modelId="{DDB8FCDB-C29E-4292-8F16-0567D3AA63EB}" type="pres">
      <dgm:prSet presAssocID="{DA2EBDF1-FF2D-4E6C-AFDC-9B50A2F0235C}" presName="textBox4a" presStyleLbl="revTx" presStyleIdx="0" presStyleCnt="4">
        <dgm:presLayoutVars>
          <dgm:bulletEnabled val="1"/>
        </dgm:presLayoutVars>
      </dgm:prSet>
      <dgm:spPr/>
    </dgm:pt>
    <dgm:pt modelId="{BC1E95F9-7198-436D-A13C-BD3AC8064EEF}" type="pres">
      <dgm:prSet presAssocID="{E510C949-07CD-4E1C-8B2F-02DD625DF817}" presName="bullet4b" presStyleLbl="node1" presStyleIdx="1" presStyleCnt="4"/>
      <dgm:spPr/>
    </dgm:pt>
    <dgm:pt modelId="{2F87F019-3B74-474C-9C69-603FFE0680CF}" type="pres">
      <dgm:prSet presAssocID="{E510C949-07CD-4E1C-8B2F-02DD625DF817}" presName="textBox4b" presStyleLbl="revTx" presStyleIdx="1" presStyleCnt="4">
        <dgm:presLayoutVars>
          <dgm:bulletEnabled val="1"/>
        </dgm:presLayoutVars>
      </dgm:prSet>
      <dgm:spPr/>
    </dgm:pt>
    <dgm:pt modelId="{63226109-BB9D-4564-B96C-9FFA337125DA}" type="pres">
      <dgm:prSet presAssocID="{AC357E90-6A96-43CE-889A-25209F50D94A}" presName="bullet4c" presStyleLbl="node1" presStyleIdx="2" presStyleCnt="4"/>
      <dgm:spPr/>
    </dgm:pt>
    <dgm:pt modelId="{1EBB94A5-7F68-47E1-B9B5-28ACC537A1F9}" type="pres">
      <dgm:prSet presAssocID="{AC357E90-6A96-43CE-889A-25209F50D94A}" presName="textBox4c" presStyleLbl="revTx" presStyleIdx="2" presStyleCnt="4">
        <dgm:presLayoutVars>
          <dgm:bulletEnabled val="1"/>
        </dgm:presLayoutVars>
      </dgm:prSet>
      <dgm:spPr/>
    </dgm:pt>
    <dgm:pt modelId="{94182A23-7DAA-4AB1-A848-C408B490E1CB}" type="pres">
      <dgm:prSet presAssocID="{F69A46F7-3CCA-41A7-855E-1ACC3D46711A}" presName="bullet4d" presStyleLbl="node1" presStyleIdx="3" presStyleCnt="4"/>
      <dgm:spPr/>
    </dgm:pt>
    <dgm:pt modelId="{AB507254-98E4-4032-84DD-6FEEB035A5D8}" type="pres">
      <dgm:prSet presAssocID="{F69A46F7-3CCA-41A7-855E-1ACC3D46711A}" presName="textBox4d" presStyleLbl="revTx" presStyleIdx="3" presStyleCnt="4">
        <dgm:presLayoutVars>
          <dgm:bulletEnabled val="1"/>
        </dgm:presLayoutVars>
      </dgm:prSet>
      <dgm:spPr/>
    </dgm:pt>
  </dgm:ptLst>
  <dgm:cxnLst>
    <dgm:cxn modelId="{1B857923-1FFC-4923-B270-9B13D23283A0}" srcId="{A5FC6DD9-9767-414C-8C63-62E7ADC1C397}" destId="{DA2EBDF1-FF2D-4E6C-AFDC-9B50A2F0235C}" srcOrd="0" destOrd="0" parTransId="{78316592-D239-471B-9226-5DD49E5642CC}" sibTransId="{B0F51ED5-7695-4545-8273-4464292416F2}"/>
    <dgm:cxn modelId="{692E0C29-8438-477E-920A-E48BB6AFFA8B}" type="presOf" srcId="{DA2EBDF1-FF2D-4E6C-AFDC-9B50A2F0235C}" destId="{DDB8FCDB-C29E-4292-8F16-0567D3AA63EB}" srcOrd="0" destOrd="0" presId="urn:microsoft.com/office/officeart/2005/8/layout/arrow2"/>
    <dgm:cxn modelId="{8B87B42A-A1C9-4AEE-98EC-A0AF0741C3E0}" srcId="{A5FC6DD9-9767-414C-8C63-62E7ADC1C397}" destId="{AC357E90-6A96-43CE-889A-25209F50D94A}" srcOrd="2" destOrd="0" parTransId="{A9C907F9-D45F-42F2-962B-4066AD5CA055}" sibTransId="{542F214D-E9CA-4B53-A93A-A6ADCF543B94}"/>
    <dgm:cxn modelId="{18F73743-29BA-4393-8AE1-A6CF2E3E76C7}" type="presOf" srcId="{A5FC6DD9-9767-414C-8C63-62E7ADC1C397}" destId="{9F1A0720-196E-4452-8999-B1A1886EA798}" srcOrd="0" destOrd="0" presId="urn:microsoft.com/office/officeart/2005/8/layout/arrow2"/>
    <dgm:cxn modelId="{825DCE63-E7EE-4091-98A1-F68A87FD97CB}" srcId="{A5FC6DD9-9767-414C-8C63-62E7ADC1C397}" destId="{F69A46F7-3CCA-41A7-855E-1ACC3D46711A}" srcOrd="3" destOrd="0" parTransId="{4907D5FA-61B1-4AD5-B7CB-5BF2DF91B670}" sibTransId="{3F9E9589-D589-412B-A0C8-7E037B2F0711}"/>
    <dgm:cxn modelId="{F19C5450-644A-4CE3-80E1-0804D098EFFA}" type="presOf" srcId="{AC357E90-6A96-43CE-889A-25209F50D94A}" destId="{1EBB94A5-7F68-47E1-B9B5-28ACC537A1F9}" srcOrd="0" destOrd="0" presId="urn:microsoft.com/office/officeart/2005/8/layout/arrow2"/>
    <dgm:cxn modelId="{167501A7-9644-46E7-874C-01D63F4803AE}" srcId="{A5FC6DD9-9767-414C-8C63-62E7ADC1C397}" destId="{E510C949-07CD-4E1C-8B2F-02DD625DF817}" srcOrd="1" destOrd="0" parTransId="{6CEA4D56-FF43-45C1-89B5-06466BD27420}" sibTransId="{63621D30-5F7C-41E9-A736-72E9437E6D7B}"/>
    <dgm:cxn modelId="{041340C4-52AE-49B4-B4E1-C12F05AAABB5}" type="presOf" srcId="{E510C949-07CD-4E1C-8B2F-02DD625DF817}" destId="{2F87F019-3B74-474C-9C69-603FFE0680CF}" srcOrd="0" destOrd="0" presId="urn:microsoft.com/office/officeart/2005/8/layout/arrow2"/>
    <dgm:cxn modelId="{DE34A6F8-9418-48E1-AB20-96092B3C8AB3}" type="presOf" srcId="{F69A46F7-3CCA-41A7-855E-1ACC3D46711A}" destId="{AB507254-98E4-4032-84DD-6FEEB035A5D8}" srcOrd="0" destOrd="0" presId="urn:microsoft.com/office/officeart/2005/8/layout/arrow2"/>
    <dgm:cxn modelId="{7F1C94CE-9A92-4363-A310-1139B18E82BE}" type="presParOf" srcId="{9F1A0720-196E-4452-8999-B1A1886EA798}" destId="{7991BEBB-3E0C-4B79-973A-C1727ECE000F}" srcOrd="0" destOrd="0" presId="urn:microsoft.com/office/officeart/2005/8/layout/arrow2"/>
    <dgm:cxn modelId="{9D3E50BE-71F0-484B-98C0-DAACFF92415D}" type="presParOf" srcId="{9F1A0720-196E-4452-8999-B1A1886EA798}" destId="{7F4EEA05-8BE5-4824-885E-9670554F4616}" srcOrd="1" destOrd="0" presId="urn:microsoft.com/office/officeart/2005/8/layout/arrow2"/>
    <dgm:cxn modelId="{9F885FD1-F58D-4473-AF63-BAA7928133C6}" type="presParOf" srcId="{7F4EEA05-8BE5-4824-885E-9670554F4616}" destId="{6B4B3B9B-26E6-42F8-8684-F21BC9C2A166}" srcOrd="0" destOrd="0" presId="urn:microsoft.com/office/officeart/2005/8/layout/arrow2"/>
    <dgm:cxn modelId="{3D640278-A58A-4937-BA41-600FFE833E68}" type="presParOf" srcId="{7F4EEA05-8BE5-4824-885E-9670554F4616}" destId="{DDB8FCDB-C29E-4292-8F16-0567D3AA63EB}" srcOrd="1" destOrd="0" presId="urn:microsoft.com/office/officeart/2005/8/layout/arrow2"/>
    <dgm:cxn modelId="{900D35AD-10ED-41F8-8EF8-964F3AC46AE0}" type="presParOf" srcId="{7F4EEA05-8BE5-4824-885E-9670554F4616}" destId="{BC1E95F9-7198-436D-A13C-BD3AC8064EEF}" srcOrd="2" destOrd="0" presId="urn:microsoft.com/office/officeart/2005/8/layout/arrow2"/>
    <dgm:cxn modelId="{03B0D939-CA24-4EB2-B894-10E60A60B778}" type="presParOf" srcId="{7F4EEA05-8BE5-4824-885E-9670554F4616}" destId="{2F87F019-3B74-474C-9C69-603FFE0680CF}" srcOrd="3" destOrd="0" presId="urn:microsoft.com/office/officeart/2005/8/layout/arrow2"/>
    <dgm:cxn modelId="{176DDE89-1014-4ADB-94C2-064F9B5A76E1}" type="presParOf" srcId="{7F4EEA05-8BE5-4824-885E-9670554F4616}" destId="{63226109-BB9D-4564-B96C-9FFA337125DA}" srcOrd="4" destOrd="0" presId="urn:microsoft.com/office/officeart/2005/8/layout/arrow2"/>
    <dgm:cxn modelId="{A6D381CC-AF47-4C2F-A7A5-A50E6E2EF2BA}" type="presParOf" srcId="{7F4EEA05-8BE5-4824-885E-9670554F4616}" destId="{1EBB94A5-7F68-47E1-B9B5-28ACC537A1F9}" srcOrd="5" destOrd="0" presId="urn:microsoft.com/office/officeart/2005/8/layout/arrow2"/>
    <dgm:cxn modelId="{42A9709B-A84C-47F8-AC6D-69A9DD0C7F95}" type="presParOf" srcId="{7F4EEA05-8BE5-4824-885E-9670554F4616}" destId="{94182A23-7DAA-4AB1-A848-C408B490E1CB}" srcOrd="6" destOrd="0" presId="urn:microsoft.com/office/officeart/2005/8/layout/arrow2"/>
    <dgm:cxn modelId="{A280ED4F-A4EE-47E5-BABD-8F57C87F4413}" type="presParOf" srcId="{7F4EEA05-8BE5-4824-885E-9670554F4616}" destId="{AB507254-98E4-4032-84DD-6FEEB035A5D8}" srcOrd="7" destOrd="0" presId="urn:microsoft.com/office/officeart/2005/8/layout/arrow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C580A5-3161-49A6-8E6C-D62C2EACEF89}">
      <dsp:nvSpPr>
        <dsp:cNvPr id="0" name=""/>
        <dsp:cNvSpPr/>
      </dsp:nvSpPr>
      <dsp:spPr>
        <a:xfrm>
          <a:off x="-3247585" y="-499666"/>
          <a:ext cx="3872973" cy="3872973"/>
        </a:xfrm>
        <a:prstGeom prst="blockArc">
          <a:avLst>
            <a:gd name="adj1" fmla="val 18900000"/>
            <a:gd name="adj2" fmla="val 2700000"/>
            <a:gd name="adj3" fmla="val 558"/>
          </a:avLst>
        </a:pr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D90C472-A52C-4D85-B94F-ED8486377863}">
      <dsp:nvSpPr>
        <dsp:cNvPr id="0" name=""/>
        <dsp:cNvSpPr/>
      </dsp:nvSpPr>
      <dsp:spPr>
        <a:xfrm>
          <a:off x="314035" y="221049"/>
          <a:ext cx="4516515" cy="442080"/>
        </a:xfrm>
        <a:prstGeom prst="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0902" tIns="35560" rIns="35560" bIns="35560" numCol="1" spcCol="1270" anchor="ctr" anchorCtr="0">
          <a:noAutofit/>
        </a:bodyPr>
        <a:lstStyle/>
        <a:p>
          <a:pPr marL="0" lvl="0" indent="0" algn="l" defTabSz="622300">
            <a:lnSpc>
              <a:spcPct val="90000"/>
            </a:lnSpc>
            <a:spcBef>
              <a:spcPct val="0"/>
            </a:spcBef>
            <a:spcAft>
              <a:spcPct val="35000"/>
            </a:spcAft>
            <a:buNone/>
          </a:pPr>
          <a:r>
            <a:rPr lang="en-US" sz="1400" b="1" kern="1200" dirty="0">
              <a:solidFill>
                <a:schemeClr val="bg1"/>
              </a:solidFill>
              <a:effectLst>
                <a:outerShdw blurRad="38100" dist="38100" dir="2700000" algn="tl">
                  <a:srgbClr val="000000">
                    <a:alpha val="43137"/>
                  </a:srgbClr>
                </a:outerShdw>
              </a:effectLst>
              <a:latin typeface="+mj-lt"/>
            </a:rPr>
            <a:t>PhD in Computer Science</a:t>
          </a:r>
        </a:p>
      </dsp:txBody>
      <dsp:txXfrm>
        <a:off x="314035" y="221049"/>
        <a:ext cx="4516515" cy="442080"/>
      </dsp:txXfrm>
    </dsp:sp>
    <dsp:sp modelId="{43812F2A-51E6-42D0-BA06-D02C036C88E8}">
      <dsp:nvSpPr>
        <dsp:cNvPr id="0" name=""/>
        <dsp:cNvSpPr/>
      </dsp:nvSpPr>
      <dsp:spPr>
        <a:xfrm>
          <a:off x="51690" y="165665"/>
          <a:ext cx="552601" cy="552601"/>
        </a:xfrm>
        <a:prstGeom prst="ellipse">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1B65204-8BAF-42D9-B795-B5B6D20D815F}">
      <dsp:nvSpPr>
        <dsp:cNvPr id="0" name=""/>
        <dsp:cNvSpPr/>
      </dsp:nvSpPr>
      <dsp:spPr>
        <a:xfrm>
          <a:off x="581446" y="884161"/>
          <a:ext cx="4263060" cy="442080"/>
        </a:xfrm>
        <a:prstGeom prst="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0902" tIns="35560" rIns="35560" bIns="35560" numCol="1" spcCol="1270" anchor="ctr" anchorCtr="0">
          <a:noAutofit/>
        </a:bodyPr>
        <a:lstStyle/>
        <a:p>
          <a:pPr marL="0" lvl="0" indent="0" algn="l" defTabSz="622300">
            <a:lnSpc>
              <a:spcPct val="90000"/>
            </a:lnSpc>
            <a:spcBef>
              <a:spcPct val="0"/>
            </a:spcBef>
            <a:spcAft>
              <a:spcPct val="35000"/>
            </a:spcAft>
            <a:buNone/>
          </a:pPr>
          <a:r>
            <a:rPr lang="en-US" sz="1400" b="1" kern="1200" dirty="0">
              <a:solidFill>
                <a:schemeClr val="bg1"/>
              </a:solidFill>
              <a:effectLst>
                <a:outerShdw blurRad="38100" dist="38100" dir="2700000" algn="tl">
                  <a:srgbClr val="000000">
                    <a:alpha val="43137"/>
                  </a:srgbClr>
                </a:outerShdw>
              </a:effectLst>
              <a:latin typeface="+mj-lt"/>
            </a:rPr>
            <a:t>BCS International Diploma in Business Analysis</a:t>
          </a:r>
        </a:p>
      </dsp:txBody>
      <dsp:txXfrm>
        <a:off x="581446" y="884161"/>
        <a:ext cx="4263060" cy="442080"/>
      </dsp:txXfrm>
    </dsp:sp>
    <dsp:sp modelId="{6D85C284-BD14-4FBB-8096-BDCB2154819C}">
      <dsp:nvSpPr>
        <dsp:cNvPr id="0" name=""/>
        <dsp:cNvSpPr/>
      </dsp:nvSpPr>
      <dsp:spPr>
        <a:xfrm>
          <a:off x="305146" y="828901"/>
          <a:ext cx="552601" cy="552601"/>
        </a:xfrm>
        <a:prstGeom prst="ellipse">
          <a:avLst/>
        </a:prstGeom>
        <a:solidFill>
          <a:schemeClr val="lt1">
            <a:hueOff val="0"/>
            <a:satOff val="0"/>
            <a:lumOff val="0"/>
            <a:alphaOff val="0"/>
          </a:schemeClr>
        </a:solidFill>
        <a:ln w="25400" cap="flat" cmpd="sng" algn="ctr">
          <a:solidFill>
            <a:schemeClr val="accent4">
              <a:hueOff val="672148"/>
              <a:satOff val="3187"/>
              <a:lumOff val="15751"/>
              <a:alphaOff val="0"/>
            </a:schemeClr>
          </a:solidFill>
          <a:prstDash val="solid"/>
        </a:ln>
        <a:effectLst/>
      </dsp:spPr>
      <dsp:style>
        <a:lnRef idx="2">
          <a:scrgbClr r="0" g="0" b="0"/>
        </a:lnRef>
        <a:fillRef idx="1">
          <a:scrgbClr r="0" g="0" b="0"/>
        </a:fillRef>
        <a:effectRef idx="0">
          <a:scrgbClr r="0" g="0" b="0"/>
        </a:effectRef>
        <a:fontRef idx="minor"/>
      </dsp:style>
    </dsp:sp>
    <dsp:sp modelId="{EE45513B-62D9-4406-A4B5-DF5F908467ED}">
      <dsp:nvSpPr>
        <dsp:cNvPr id="0" name=""/>
        <dsp:cNvSpPr/>
      </dsp:nvSpPr>
      <dsp:spPr>
        <a:xfrm>
          <a:off x="581446" y="1547398"/>
          <a:ext cx="4263060" cy="442080"/>
        </a:xfrm>
        <a:prstGeom prst="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0902" tIns="35560" rIns="35560" bIns="35560" numCol="1" spcCol="1270" anchor="ctr" anchorCtr="0">
          <a:noAutofit/>
        </a:bodyPr>
        <a:lstStyle/>
        <a:p>
          <a:pPr marL="0" lvl="0" indent="0" algn="l" defTabSz="622300">
            <a:lnSpc>
              <a:spcPct val="90000"/>
            </a:lnSpc>
            <a:spcBef>
              <a:spcPct val="0"/>
            </a:spcBef>
            <a:spcAft>
              <a:spcPct val="35000"/>
            </a:spcAft>
            <a:buNone/>
          </a:pPr>
          <a:r>
            <a:rPr lang="en-US" sz="1400" b="1" kern="1200" dirty="0">
              <a:solidFill>
                <a:schemeClr val="bg1"/>
              </a:solidFill>
              <a:effectLst>
                <a:outerShdw blurRad="38100" dist="38100" dir="2700000" algn="tl">
                  <a:srgbClr val="000000">
                    <a:alpha val="43137"/>
                  </a:srgbClr>
                </a:outerShdw>
              </a:effectLst>
              <a:latin typeface="+mj-lt"/>
            </a:rPr>
            <a:t>BCS CITP</a:t>
          </a:r>
        </a:p>
      </dsp:txBody>
      <dsp:txXfrm>
        <a:off x="581446" y="1547398"/>
        <a:ext cx="4263060" cy="442080"/>
      </dsp:txXfrm>
    </dsp:sp>
    <dsp:sp modelId="{EDEDE7F9-C090-4555-860E-3DEBBB0B4F0A}">
      <dsp:nvSpPr>
        <dsp:cNvPr id="0" name=""/>
        <dsp:cNvSpPr/>
      </dsp:nvSpPr>
      <dsp:spPr>
        <a:xfrm>
          <a:off x="305146" y="1492138"/>
          <a:ext cx="552601" cy="552601"/>
        </a:xfrm>
        <a:prstGeom prst="ellipse">
          <a:avLst/>
        </a:prstGeom>
        <a:solidFill>
          <a:schemeClr val="lt1">
            <a:hueOff val="0"/>
            <a:satOff val="0"/>
            <a:lumOff val="0"/>
            <a:alphaOff val="0"/>
          </a:schemeClr>
        </a:solidFill>
        <a:ln w="25400" cap="flat" cmpd="sng" algn="ctr">
          <a:solidFill>
            <a:schemeClr val="accent4">
              <a:hueOff val="1344296"/>
              <a:satOff val="6374"/>
              <a:lumOff val="31503"/>
              <a:alphaOff val="0"/>
            </a:schemeClr>
          </a:solidFill>
          <a:prstDash val="solid"/>
        </a:ln>
        <a:effectLst/>
      </dsp:spPr>
      <dsp:style>
        <a:lnRef idx="2">
          <a:scrgbClr r="0" g="0" b="0"/>
        </a:lnRef>
        <a:fillRef idx="1">
          <a:scrgbClr r="0" g="0" b="0"/>
        </a:fillRef>
        <a:effectRef idx="0">
          <a:scrgbClr r="0" g="0" b="0"/>
        </a:effectRef>
        <a:fontRef idx="minor"/>
      </dsp:style>
    </dsp:sp>
    <dsp:sp modelId="{A16320CF-8DF4-4BA7-A551-AFA6F3DB0D4A}">
      <dsp:nvSpPr>
        <dsp:cNvPr id="0" name=""/>
        <dsp:cNvSpPr/>
      </dsp:nvSpPr>
      <dsp:spPr>
        <a:xfrm>
          <a:off x="327991" y="2210634"/>
          <a:ext cx="4516515" cy="442080"/>
        </a:xfrm>
        <a:prstGeom prst="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0902" tIns="35560" rIns="35560" bIns="35560" numCol="1" spcCol="1270" anchor="ctr" anchorCtr="0">
          <a:noAutofit/>
        </a:bodyPr>
        <a:lstStyle/>
        <a:p>
          <a:pPr marL="0" lvl="0" indent="0" algn="l" defTabSz="622300">
            <a:lnSpc>
              <a:spcPct val="90000"/>
            </a:lnSpc>
            <a:spcBef>
              <a:spcPct val="0"/>
            </a:spcBef>
            <a:spcAft>
              <a:spcPct val="35000"/>
            </a:spcAft>
            <a:buNone/>
          </a:pPr>
          <a:r>
            <a:rPr lang="en-US" sz="1400" b="1" kern="1200" dirty="0">
              <a:solidFill>
                <a:schemeClr val="bg1"/>
              </a:solidFill>
              <a:effectLst>
                <a:outerShdw blurRad="38100" dist="38100" dir="2700000" algn="tl">
                  <a:srgbClr val="000000">
                    <a:alpha val="43137"/>
                  </a:srgbClr>
                </a:outerShdw>
              </a:effectLst>
              <a:latin typeface="+mj-lt"/>
            </a:rPr>
            <a:t>BCS Fellow</a:t>
          </a:r>
        </a:p>
      </dsp:txBody>
      <dsp:txXfrm>
        <a:off x="327991" y="2210634"/>
        <a:ext cx="4516515" cy="442080"/>
      </dsp:txXfrm>
    </dsp:sp>
    <dsp:sp modelId="{D96D14B2-787D-45FB-B777-AF28DF38DEF8}">
      <dsp:nvSpPr>
        <dsp:cNvPr id="0" name=""/>
        <dsp:cNvSpPr/>
      </dsp:nvSpPr>
      <dsp:spPr>
        <a:xfrm>
          <a:off x="51690" y="2155374"/>
          <a:ext cx="552601" cy="552601"/>
        </a:xfrm>
        <a:prstGeom prst="ellipse">
          <a:avLst/>
        </a:prstGeom>
        <a:solidFill>
          <a:schemeClr val="lt1">
            <a:hueOff val="0"/>
            <a:satOff val="0"/>
            <a:lumOff val="0"/>
            <a:alphaOff val="0"/>
          </a:schemeClr>
        </a:solidFill>
        <a:ln w="25400" cap="flat" cmpd="sng" algn="ctr">
          <a:solidFill>
            <a:schemeClr val="accent4">
              <a:hueOff val="2016444"/>
              <a:satOff val="9561"/>
              <a:lumOff val="47254"/>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5C8884-1DF9-4713-8CC1-EED17CE10FEF}">
      <dsp:nvSpPr>
        <dsp:cNvPr id="0" name=""/>
        <dsp:cNvSpPr/>
      </dsp:nvSpPr>
      <dsp:spPr>
        <a:xfrm>
          <a:off x="-5047449" y="-773293"/>
          <a:ext cx="6011082" cy="6011082"/>
        </a:xfrm>
        <a:prstGeom prst="blockArc">
          <a:avLst>
            <a:gd name="adj1" fmla="val 18900000"/>
            <a:gd name="adj2" fmla="val 2700000"/>
            <a:gd name="adj3" fmla="val 359"/>
          </a:avLst>
        </a:prstGeom>
        <a:noFill/>
        <a:ln w="25400" cap="flat" cmpd="sng" algn="ctr">
          <a:solidFill>
            <a:schemeClr val="accent6">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580AAE4-E293-4F59-803F-1E7BC8D2D8A3}">
      <dsp:nvSpPr>
        <dsp:cNvPr id="0" name=""/>
        <dsp:cNvSpPr/>
      </dsp:nvSpPr>
      <dsp:spPr>
        <a:xfrm>
          <a:off x="359489" y="235100"/>
          <a:ext cx="7355862" cy="470022"/>
        </a:xfrm>
        <a:prstGeom prst="rect">
          <a:avLst/>
        </a:prstGeom>
        <a:solidFill>
          <a:schemeClr val="accent6">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3080" tIns="35560" rIns="35560" bIns="35560" numCol="1" spcCol="1270" anchor="ctr" anchorCtr="0">
          <a:noAutofit/>
        </a:bodyPr>
        <a:lstStyle/>
        <a:p>
          <a:pPr marL="0" lvl="0" indent="0" algn="l" defTabSz="622300">
            <a:lnSpc>
              <a:spcPct val="90000"/>
            </a:lnSpc>
            <a:spcBef>
              <a:spcPct val="0"/>
            </a:spcBef>
            <a:spcAft>
              <a:spcPct val="35000"/>
            </a:spcAft>
            <a:buNone/>
          </a:pPr>
          <a:r>
            <a:rPr lang="en-GB" sz="1400" kern="1200" dirty="0"/>
            <a:t>Political – Russian Invasion to Ukraine, threats from China on invasion to Taiwan, North Korean Missile drills around South Korea</a:t>
          </a:r>
        </a:p>
      </dsp:txBody>
      <dsp:txXfrm>
        <a:off x="359489" y="235100"/>
        <a:ext cx="7355862" cy="470022"/>
      </dsp:txXfrm>
    </dsp:sp>
    <dsp:sp modelId="{0CD86CCB-3FA0-4E42-97ED-D31691BFA2FD}">
      <dsp:nvSpPr>
        <dsp:cNvPr id="0" name=""/>
        <dsp:cNvSpPr/>
      </dsp:nvSpPr>
      <dsp:spPr>
        <a:xfrm>
          <a:off x="65726" y="176347"/>
          <a:ext cx="587527" cy="587527"/>
        </a:xfrm>
        <a:prstGeom prst="ellipse">
          <a:avLst/>
        </a:prstGeom>
        <a:solidFill>
          <a:schemeClr val="lt1">
            <a:hueOff val="0"/>
            <a:satOff val="0"/>
            <a:lumOff val="0"/>
            <a:alphaOff val="0"/>
          </a:schemeClr>
        </a:solidFill>
        <a:ln w="25400" cap="flat" cmpd="sng" algn="ctr">
          <a:solidFill>
            <a:schemeClr val="accent6">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FDEA353-502A-42A6-8827-41497ED5623F}">
      <dsp:nvSpPr>
        <dsp:cNvPr id="0" name=""/>
        <dsp:cNvSpPr/>
      </dsp:nvSpPr>
      <dsp:spPr>
        <a:xfrm>
          <a:off x="746115" y="940044"/>
          <a:ext cx="6969236" cy="470022"/>
        </a:xfrm>
        <a:prstGeom prst="rect">
          <a:avLst/>
        </a:prstGeom>
        <a:solidFill>
          <a:schemeClr val="accent6">
            <a:shade val="50000"/>
            <a:hueOff val="104289"/>
            <a:satOff val="-28883"/>
            <a:lumOff val="1880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3080" tIns="35560" rIns="35560" bIns="35560" numCol="1" spcCol="1270" anchor="ctr" anchorCtr="0">
          <a:noAutofit/>
        </a:bodyPr>
        <a:lstStyle/>
        <a:p>
          <a:pPr marL="0" lvl="0" indent="0" algn="l" defTabSz="622300">
            <a:lnSpc>
              <a:spcPct val="90000"/>
            </a:lnSpc>
            <a:spcBef>
              <a:spcPct val="0"/>
            </a:spcBef>
            <a:spcAft>
              <a:spcPct val="35000"/>
            </a:spcAft>
            <a:buNone/>
          </a:pPr>
          <a:r>
            <a:rPr lang="en-GB" sz="1400" kern="1200" dirty="0"/>
            <a:t>Economic – Covid-19 backlog (manufacturing, logistics), Inflation, Interest rate rise, drop of GDP, Recession </a:t>
          </a:r>
        </a:p>
      </dsp:txBody>
      <dsp:txXfrm>
        <a:off x="746115" y="940044"/>
        <a:ext cx="6969236" cy="470022"/>
      </dsp:txXfrm>
    </dsp:sp>
    <dsp:sp modelId="{BF6FC9AE-DCAF-4736-AB6A-6BDED4147C6A}">
      <dsp:nvSpPr>
        <dsp:cNvPr id="0" name=""/>
        <dsp:cNvSpPr/>
      </dsp:nvSpPr>
      <dsp:spPr>
        <a:xfrm>
          <a:off x="452351" y="881291"/>
          <a:ext cx="587527" cy="587527"/>
        </a:xfrm>
        <a:prstGeom prst="ellipse">
          <a:avLst/>
        </a:prstGeom>
        <a:solidFill>
          <a:schemeClr val="lt1">
            <a:hueOff val="0"/>
            <a:satOff val="0"/>
            <a:lumOff val="0"/>
            <a:alphaOff val="0"/>
          </a:schemeClr>
        </a:solidFill>
        <a:ln w="25400" cap="flat" cmpd="sng" algn="ctr">
          <a:solidFill>
            <a:schemeClr val="accent6">
              <a:shade val="50000"/>
              <a:hueOff val="104289"/>
              <a:satOff val="-28883"/>
              <a:lumOff val="18809"/>
              <a:alphaOff val="0"/>
            </a:schemeClr>
          </a:solidFill>
          <a:prstDash val="solid"/>
        </a:ln>
        <a:effectLst/>
      </dsp:spPr>
      <dsp:style>
        <a:lnRef idx="2">
          <a:scrgbClr r="0" g="0" b="0"/>
        </a:lnRef>
        <a:fillRef idx="1">
          <a:scrgbClr r="0" g="0" b="0"/>
        </a:fillRef>
        <a:effectRef idx="0">
          <a:scrgbClr r="0" g="0" b="0"/>
        </a:effectRef>
        <a:fontRef idx="minor"/>
      </dsp:style>
    </dsp:sp>
    <dsp:sp modelId="{A896BE76-16B9-423E-BFFC-7A61CE9DC7B4}">
      <dsp:nvSpPr>
        <dsp:cNvPr id="0" name=""/>
        <dsp:cNvSpPr/>
      </dsp:nvSpPr>
      <dsp:spPr>
        <a:xfrm>
          <a:off x="922909" y="1644988"/>
          <a:ext cx="6792442" cy="470022"/>
        </a:xfrm>
        <a:prstGeom prst="rect">
          <a:avLst/>
        </a:prstGeom>
        <a:solidFill>
          <a:schemeClr val="accent6">
            <a:shade val="50000"/>
            <a:hueOff val="208579"/>
            <a:satOff val="-57767"/>
            <a:lumOff val="3761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3080" tIns="35560" rIns="35560" bIns="35560" numCol="1" spcCol="1270" anchor="ctr" anchorCtr="0">
          <a:noAutofit/>
        </a:bodyPr>
        <a:lstStyle/>
        <a:p>
          <a:pPr marL="0" lvl="0" indent="0" algn="l" defTabSz="622300">
            <a:lnSpc>
              <a:spcPct val="90000"/>
            </a:lnSpc>
            <a:spcBef>
              <a:spcPct val="0"/>
            </a:spcBef>
            <a:spcAft>
              <a:spcPct val="35000"/>
            </a:spcAft>
            <a:buNone/>
          </a:pPr>
          <a:r>
            <a:rPr lang="en-GB" sz="1400" kern="1200" dirty="0"/>
            <a:t>Social – As a result from ‘P’ and ‘E’ - Industrial Actions, Strikes, Protests</a:t>
          </a:r>
        </a:p>
      </dsp:txBody>
      <dsp:txXfrm>
        <a:off x="922909" y="1644988"/>
        <a:ext cx="6792442" cy="470022"/>
      </dsp:txXfrm>
    </dsp:sp>
    <dsp:sp modelId="{5030A050-3C03-4BB8-B36B-C61702ACD306}">
      <dsp:nvSpPr>
        <dsp:cNvPr id="0" name=""/>
        <dsp:cNvSpPr/>
      </dsp:nvSpPr>
      <dsp:spPr>
        <a:xfrm>
          <a:off x="629145" y="1586235"/>
          <a:ext cx="587527" cy="587527"/>
        </a:xfrm>
        <a:prstGeom prst="ellipse">
          <a:avLst/>
        </a:prstGeom>
        <a:solidFill>
          <a:schemeClr val="lt1">
            <a:hueOff val="0"/>
            <a:satOff val="0"/>
            <a:lumOff val="0"/>
            <a:alphaOff val="0"/>
          </a:schemeClr>
        </a:solidFill>
        <a:ln w="25400" cap="flat" cmpd="sng" algn="ctr">
          <a:solidFill>
            <a:schemeClr val="accent6">
              <a:shade val="50000"/>
              <a:hueOff val="208579"/>
              <a:satOff val="-57767"/>
              <a:lumOff val="37618"/>
              <a:alphaOff val="0"/>
            </a:schemeClr>
          </a:solidFill>
          <a:prstDash val="solid"/>
        </a:ln>
        <a:effectLst/>
      </dsp:spPr>
      <dsp:style>
        <a:lnRef idx="2">
          <a:scrgbClr r="0" g="0" b="0"/>
        </a:lnRef>
        <a:fillRef idx="1">
          <a:scrgbClr r="0" g="0" b="0"/>
        </a:fillRef>
        <a:effectRef idx="0">
          <a:scrgbClr r="0" g="0" b="0"/>
        </a:effectRef>
        <a:fontRef idx="minor"/>
      </dsp:style>
    </dsp:sp>
    <dsp:sp modelId="{4486D8CA-B1B5-4A6E-93AD-A9F1223E0728}">
      <dsp:nvSpPr>
        <dsp:cNvPr id="0" name=""/>
        <dsp:cNvSpPr/>
      </dsp:nvSpPr>
      <dsp:spPr>
        <a:xfrm>
          <a:off x="922909" y="2349485"/>
          <a:ext cx="6792442" cy="470022"/>
        </a:xfrm>
        <a:prstGeom prst="rect">
          <a:avLst/>
        </a:prstGeom>
        <a:solidFill>
          <a:schemeClr val="tx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3080" tIns="35560" rIns="35560" bIns="35560" numCol="1" spcCol="1270" anchor="ctr" anchorCtr="0">
          <a:noAutofit/>
        </a:bodyPr>
        <a:lstStyle/>
        <a:p>
          <a:pPr marL="0" lvl="0" indent="0" algn="l" defTabSz="622300">
            <a:lnSpc>
              <a:spcPct val="90000"/>
            </a:lnSpc>
            <a:spcBef>
              <a:spcPct val="0"/>
            </a:spcBef>
            <a:spcAft>
              <a:spcPct val="35000"/>
            </a:spcAft>
            <a:buNone/>
          </a:pPr>
          <a:r>
            <a:rPr lang="en-GB" sz="1400" kern="1200" dirty="0"/>
            <a:t>Technological – As a result from ‘P’ and ‘E’ - shortage of advanced computer chips, Big Tech Giants’ redundancies</a:t>
          </a:r>
        </a:p>
      </dsp:txBody>
      <dsp:txXfrm>
        <a:off x="922909" y="2349485"/>
        <a:ext cx="6792442" cy="470022"/>
      </dsp:txXfrm>
    </dsp:sp>
    <dsp:sp modelId="{3EB09481-6F31-468F-8578-C4CDAFA05368}">
      <dsp:nvSpPr>
        <dsp:cNvPr id="0" name=""/>
        <dsp:cNvSpPr/>
      </dsp:nvSpPr>
      <dsp:spPr>
        <a:xfrm>
          <a:off x="629145" y="2290732"/>
          <a:ext cx="587527" cy="587527"/>
        </a:xfrm>
        <a:prstGeom prst="ellipse">
          <a:avLst/>
        </a:prstGeom>
        <a:solidFill>
          <a:schemeClr val="lt1">
            <a:hueOff val="0"/>
            <a:satOff val="0"/>
            <a:lumOff val="0"/>
            <a:alphaOff val="0"/>
          </a:schemeClr>
        </a:solidFill>
        <a:ln w="25400" cap="flat" cmpd="sng" algn="ctr">
          <a:solidFill>
            <a:schemeClr val="accent6">
              <a:shade val="50000"/>
              <a:hueOff val="312868"/>
              <a:satOff val="-86650"/>
              <a:lumOff val="56427"/>
              <a:alphaOff val="0"/>
            </a:schemeClr>
          </a:solidFill>
          <a:prstDash val="solid"/>
        </a:ln>
        <a:effectLst/>
      </dsp:spPr>
      <dsp:style>
        <a:lnRef idx="2">
          <a:scrgbClr r="0" g="0" b="0"/>
        </a:lnRef>
        <a:fillRef idx="1">
          <a:scrgbClr r="0" g="0" b="0"/>
        </a:fillRef>
        <a:effectRef idx="0">
          <a:scrgbClr r="0" g="0" b="0"/>
        </a:effectRef>
        <a:fontRef idx="minor"/>
      </dsp:style>
    </dsp:sp>
    <dsp:sp modelId="{69347576-6129-4875-A355-7E8F748CD113}">
      <dsp:nvSpPr>
        <dsp:cNvPr id="0" name=""/>
        <dsp:cNvSpPr/>
      </dsp:nvSpPr>
      <dsp:spPr>
        <a:xfrm>
          <a:off x="746115" y="3054429"/>
          <a:ext cx="6969236" cy="470022"/>
        </a:xfrm>
        <a:prstGeom prst="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3080" tIns="35560" rIns="35560" bIns="35560" numCol="1" spcCol="1270" anchor="ctr" anchorCtr="0">
          <a:noAutofit/>
        </a:bodyPr>
        <a:lstStyle/>
        <a:p>
          <a:pPr marL="0" lvl="0" indent="0" algn="l" defTabSz="622300">
            <a:lnSpc>
              <a:spcPct val="90000"/>
            </a:lnSpc>
            <a:spcBef>
              <a:spcPct val="0"/>
            </a:spcBef>
            <a:spcAft>
              <a:spcPct val="35000"/>
            </a:spcAft>
            <a:buNone/>
          </a:pPr>
          <a:r>
            <a:rPr lang="en-GB" sz="1400" kern="1200" dirty="0"/>
            <a:t>Legal – Cyber Warfare, Cyberthreats, IPR, Lack of regulations in some emerging technologies</a:t>
          </a:r>
        </a:p>
      </dsp:txBody>
      <dsp:txXfrm>
        <a:off x="746115" y="3054429"/>
        <a:ext cx="6969236" cy="470022"/>
      </dsp:txXfrm>
    </dsp:sp>
    <dsp:sp modelId="{09445437-CDAD-4582-9897-6F03C2C7F49C}">
      <dsp:nvSpPr>
        <dsp:cNvPr id="0" name=""/>
        <dsp:cNvSpPr/>
      </dsp:nvSpPr>
      <dsp:spPr>
        <a:xfrm>
          <a:off x="452351" y="2995676"/>
          <a:ext cx="587527" cy="587527"/>
        </a:xfrm>
        <a:prstGeom prst="ellipse">
          <a:avLst/>
        </a:prstGeom>
        <a:solidFill>
          <a:schemeClr val="lt1">
            <a:hueOff val="0"/>
            <a:satOff val="0"/>
            <a:lumOff val="0"/>
            <a:alphaOff val="0"/>
          </a:schemeClr>
        </a:solidFill>
        <a:ln w="25400" cap="flat" cmpd="sng" algn="ctr">
          <a:solidFill>
            <a:schemeClr val="accent6">
              <a:shade val="50000"/>
              <a:hueOff val="208579"/>
              <a:satOff val="-57767"/>
              <a:lumOff val="37618"/>
              <a:alphaOff val="0"/>
            </a:schemeClr>
          </a:solidFill>
          <a:prstDash val="solid"/>
        </a:ln>
        <a:effectLst/>
      </dsp:spPr>
      <dsp:style>
        <a:lnRef idx="2">
          <a:scrgbClr r="0" g="0" b="0"/>
        </a:lnRef>
        <a:fillRef idx="1">
          <a:scrgbClr r="0" g="0" b="0"/>
        </a:fillRef>
        <a:effectRef idx="0">
          <a:scrgbClr r="0" g="0" b="0"/>
        </a:effectRef>
        <a:fontRef idx="minor"/>
      </dsp:style>
    </dsp:sp>
    <dsp:sp modelId="{51F8594C-525F-4064-8FD1-E264F4ACEA4E}">
      <dsp:nvSpPr>
        <dsp:cNvPr id="0" name=""/>
        <dsp:cNvSpPr/>
      </dsp:nvSpPr>
      <dsp:spPr>
        <a:xfrm>
          <a:off x="359489" y="3759373"/>
          <a:ext cx="7355862" cy="470022"/>
        </a:xfrm>
        <a:prstGeom prst="rect">
          <a:avLst/>
        </a:prstGeom>
        <a:solidFill>
          <a:srgbClr val="6699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3080" tIns="35560" rIns="35560" bIns="35560" numCol="1" spcCol="1270" anchor="ctr" anchorCtr="0">
          <a:noAutofit/>
        </a:bodyPr>
        <a:lstStyle/>
        <a:p>
          <a:pPr marL="0" lvl="0" indent="0" algn="l" defTabSz="622300">
            <a:lnSpc>
              <a:spcPct val="90000"/>
            </a:lnSpc>
            <a:spcBef>
              <a:spcPct val="0"/>
            </a:spcBef>
            <a:spcAft>
              <a:spcPct val="35000"/>
            </a:spcAft>
            <a:buNone/>
          </a:pPr>
          <a:r>
            <a:rPr lang="en-GB" sz="1400" kern="1200" dirty="0"/>
            <a:t>Environmental – Sustainability, ESG challenges due to rise of energy price as a result of ‘P’ &amp; ‘E’</a:t>
          </a:r>
        </a:p>
      </dsp:txBody>
      <dsp:txXfrm>
        <a:off x="359489" y="3759373"/>
        <a:ext cx="7355862" cy="470022"/>
      </dsp:txXfrm>
    </dsp:sp>
    <dsp:sp modelId="{974AB330-E831-4491-8466-565F611B2A46}">
      <dsp:nvSpPr>
        <dsp:cNvPr id="0" name=""/>
        <dsp:cNvSpPr/>
      </dsp:nvSpPr>
      <dsp:spPr>
        <a:xfrm>
          <a:off x="65726" y="3700620"/>
          <a:ext cx="587527" cy="587527"/>
        </a:xfrm>
        <a:prstGeom prst="ellipse">
          <a:avLst/>
        </a:prstGeom>
        <a:solidFill>
          <a:schemeClr val="lt1">
            <a:hueOff val="0"/>
            <a:satOff val="0"/>
            <a:lumOff val="0"/>
            <a:alphaOff val="0"/>
          </a:schemeClr>
        </a:solidFill>
        <a:ln w="25400" cap="flat" cmpd="sng" algn="ctr">
          <a:solidFill>
            <a:schemeClr val="accent6">
              <a:shade val="50000"/>
              <a:hueOff val="104289"/>
              <a:satOff val="-28883"/>
              <a:lumOff val="18809"/>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889986-97DE-4E19-94BB-787CA6C0CD7D}">
      <dsp:nvSpPr>
        <dsp:cNvPr id="0" name=""/>
        <dsp:cNvSpPr/>
      </dsp:nvSpPr>
      <dsp:spPr>
        <a:xfrm>
          <a:off x="8056" y="2356503"/>
          <a:ext cx="2366416" cy="1951798"/>
        </a:xfrm>
        <a:prstGeom prst="roundRect">
          <a:avLst>
            <a:gd name="adj" fmla="val 10000"/>
          </a:avLst>
        </a:prstGeom>
        <a:solidFill>
          <a:srgbClr val="CC3399">
            <a:alpha val="90000"/>
          </a:srgb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93D056F-420E-4B12-A447-4B495428203C}">
      <dsp:nvSpPr>
        <dsp:cNvPr id="0" name=""/>
        <dsp:cNvSpPr/>
      </dsp:nvSpPr>
      <dsp:spPr>
        <a:xfrm>
          <a:off x="1351906" y="2871588"/>
          <a:ext cx="2535518" cy="2535518"/>
        </a:xfrm>
        <a:prstGeom prst="leftCircularArrow">
          <a:avLst>
            <a:gd name="adj1" fmla="val 2864"/>
            <a:gd name="adj2" fmla="val 350024"/>
            <a:gd name="adj3" fmla="val 2125535"/>
            <a:gd name="adj4" fmla="val 9024489"/>
            <a:gd name="adj5" fmla="val 3341"/>
          </a:avLst>
        </a:prstGeom>
        <a:solidFill>
          <a:schemeClr val="bg1">
            <a:lumMod val="50000"/>
          </a:schemeClr>
        </a:solidFill>
        <a:ln>
          <a:noFill/>
        </a:ln>
        <a:effectLst/>
      </dsp:spPr>
      <dsp:style>
        <a:lnRef idx="0">
          <a:scrgbClr r="0" g="0" b="0"/>
        </a:lnRef>
        <a:fillRef idx="1">
          <a:scrgbClr r="0" g="0" b="0"/>
        </a:fillRef>
        <a:effectRef idx="0">
          <a:scrgbClr r="0" g="0" b="0"/>
        </a:effectRef>
        <a:fontRef idx="minor">
          <a:schemeClr val="lt1"/>
        </a:fontRef>
      </dsp:style>
    </dsp:sp>
    <dsp:sp modelId="{D9D4569D-837A-47A5-8B35-633F00598953}">
      <dsp:nvSpPr>
        <dsp:cNvPr id="0" name=""/>
        <dsp:cNvSpPr/>
      </dsp:nvSpPr>
      <dsp:spPr>
        <a:xfrm>
          <a:off x="533927" y="3890059"/>
          <a:ext cx="2103481" cy="83648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GB" sz="1400" b="1" kern="1200" dirty="0"/>
            <a:t>What happened in PESTLE does affect the BA’s</a:t>
          </a:r>
        </a:p>
      </dsp:txBody>
      <dsp:txXfrm>
        <a:off x="558427" y="3914559"/>
        <a:ext cx="2054481" cy="787485"/>
      </dsp:txXfrm>
    </dsp:sp>
    <dsp:sp modelId="{6C57171C-0ED6-4661-9709-B74DDA28FC05}">
      <dsp:nvSpPr>
        <dsp:cNvPr id="0" name=""/>
        <dsp:cNvSpPr/>
      </dsp:nvSpPr>
      <dsp:spPr>
        <a:xfrm>
          <a:off x="2983177" y="2356503"/>
          <a:ext cx="2366416" cy="1951798"/>
        </a:xfrm>
        <a:prstGeom prst="roundRect">
          <a:avLst>
            <a:gd name="adj" fmla="val 10000"/>
          </a:avLst>
        </a:prstGeom>
        <a:solidFill>
          <a:schemeClr val="accent4">
            <a:lumMod val="25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32AE544-EEE2-4B73-B1D9-10A9CCBAFBD8}">
      <dsp:nvSpPr>
        <dsp:cNvPr id="0" name=""/>
        <dsp:cNvSpPr/>
      </dsp:nvSpPr>
      <dsp:spPr>
        <a:xfrm>
          <a:off x="4307306" y="1181170"/>
          <a:ext cx="2837893" cy="2837893"/>
        </a:xfrm>
        <a:prstGeom prst="circularArrow">
          <a:avLst>
            <a:gd name="adj1" fmla="val 2559"/>
            <a:gd name="adj2" fmla="val 310512"/>
            <a:gd name="adj3" fmla="val 19513977"/>
            <a:gd name="adj4" fmla="val 12575511"/>
            <a:gd name="adj5" fmla="val 2985"/>
          </a:avLst>
        </a:prstGeom>
        <a:solidFill>
          <a:schemeClr val="bg1">
            <a:lumMod val="50000"/>
          </a:schemeClr>
        </a:solidFill>
        <a:ln>
          <a:noFill/>
        </a:ln>
        <a:effectLst/>
      </dsp:spPr>
      <dsp:style>
        <a:lnRef idx="0">
          <a:scrgbClr r="0" g="0" b="0"/>
        </a:lnRef>
        <a:fillRef idx="1">
          <a:scrgbClr r="0" g="0" b="0"/>
        </a:fillRef>
        <a:effectRef idx="0">
          <a:scrgbClr r="0" g="0" b="0"/>
        </a:effectRef>
        <a:fontRef idx="minor">
          <a:schemeClr val="lt1"/>
        </a:fontRef>
      </dsp:style>
    </dsp:sp>
    <dsp:sp modelId="{4472DA27-3ECD-4E56-A9A3-74D34027792F}">
      <dsp:nvSpPr>
        <dsp:cNvPr id="0" name=""/>
        <dsp:cNvSpPr/>
      </dsp:nvSpPr>
      <dsp:spPr>
        <a:xfrm>
          <a:off x="3509048" y="1938260"/>
          <a:ext cx="2103481" cy="83648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GB" sz="1400" b="1" kern="1200" dirty="0"/>
            <a:t>From Business Analysis to Business Advisory</a:t>
          </a:r>
        </a:p>
      </dsp:txBody>
      <dsp:txXfrm>
        <a:off x="3533548" y="1962760"/>
        <a:ext cx="2054481" cy="787485"/>
      </dsp:txXfrm>
    </dsp:sp>
    <dsp:sp modelId="{7D27F2A4-D4DB-4352-A779-41DBD54BA29B}">
      <dsp:nvSpPr>
        <dsp:cNvPr id="0" name=""/>
        <dsp:cNvSpPr/>
      </dsp:nvSpPr>
      <dsp:spPr>
        <a:xfrm>
          <a:off x="5958298" y="2356503"/>
          <a:ext cx="2366416" cy="1951798"/>
        </a:xfrm>
        <a:prstGeom prst="roundRect">
          <a:avLst>
            <a:gd name="adj" fmla="val 10000"/>
          </a:avLst>
        </a:prstGeom>
        <a:solidFill>
          <a:schemeClr val="accent5">
            <a:lumMod val="50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AEE0188-D006-4EF6-B809-6DC4C662DA96}">
      <dsp:nvSpPr>
        <dsp:cNvPr id="0" name=""/>
        <dsp:cNvSpPr/>
      </dsp:nvSpPr>
      <dsp:spPr>
        <a:xfrm>
          <a:off x="7332777" y="2892397"/>
          <a:ext cx="2506929" cy="2506929"/>
        </a:xfrm>
        <a:prstGeom prst="leftCircularArrow">
          <a:avLst>
            <a:gd name="adj1" fmla="val 2896"/>
            <a:gd name="adj2" fmla="val 354287"/>
            <a:gd name="adj3" fmla="val 2152808"/>
            <a:gd name="adj4" fmla="val 9047500"/>
            <a:gd name="adj5" fmla="val 3379"/>
          </a:avLst>
        </a:prstGeom>
        <a:solidFill>
          <a:schemeClr val="bg1">
            <a:lumMod val="50000"/>
          </a:schemeClr>
        </a:solidFill>
        <a:ln>
          <a:noFill/>
        </a:ln>
        <a:effectLst/>
      </dsp:spPr>
      <dsp:style>
        <a:lnRef idx="0">
          <a:scrgbClr r="0" g="0" b="0"/>
        </a:lnRef>
        <a:fillRef idx="1">
          <a:scrgbClr r="0" g="0" b="0"/>
        </a:fillRef>
        <a:effectRef idx="0">
          <a:scrgbClr r="0" g="0" b="0"/>
        </a:effectRef>
        <a:fontRef idx="minor">
          <a:schemeClr val="lt1"/>
        </a:fontRef>
      </dsp:style>
    </dsp:sp>
    <dsp:sp modelId="{38E3A55E-752F-45E5-AA11-17841B7D3B8A}">
      <dsp:nvSpPr>
        <dsp:cNvPr id="0" name=""/>
        <dsp:cNvSpPr/>
      </dsp:nvSpPr>
      <dsp:spPr>
        <a:xfrm>
          <a:off x="6509074" y="3882665"/>
          <a:ext cx="2103481" cy="83648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GB" sz="1400" b="1" kern="1200" dirty="0"/>
            <a:t>Emerging Technologies = Emerging Opportunities to BA’s</a:t>
          </a:r>
          <a:endParaRPr lang="en-GB" sz="1400" kern="1200" dirty="0"/>
        </a:p>
      </dsp:txBody>
      <dsp:txXfrm>
        <a:off x="6533574" y="3907165"/>
        <a:ext cx="2054481" cy="787485"/>
      </dsp:txXfrm>
    </dsp:sp>
    <dsp:sp modelId="{7101237D-8FC8-4234-8310-33CBF5985118}">
      <dsp:nvSpPr>
        <dsp:cNvPr id="0" name=""/>
        <dsp:cNvSpPr/>
      </dsp:nvSpPr>
      <dsp:spPr>
        <a:xfrm>
          <a:off x="8933419" y="1916831"/>
          <a:ext cx="2366416" cy="2831142"/>
        </a:xfrm>
        <a:prstGeom prst="roundRect">
          <a:avLst>
            <a:gd name="adj" fmla="val 10000"/>
          </a:avLst>
        </a:prstGeom>
        <a:solidFill>
          <a:srgbClr val="660033">
            <a:alpha val="90000"/>
          </a:srgb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EA53AE8-F78F-486D-8E93-62EF0259E0C5}">
      <dsp:nvSpPr>
        <dsp:cNvPr id="0" name=""/>
        <dsp:cNvSpPr/>
      </dsp:nvSpPr>
      <dsp:spPr>
        <a:xfrm>
          <a:off x="9467346" y="1543281"/>
          <a:ext cx="2103481" cy="83648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GB" sz="1400" b="1" kern="1200" dirty="0"/>
            <a:t>Regulations, Compliance, Security, Risks, Ethics</a:t>
          </a:r>
          <a:endParaRPr lang="en-GB" sz="1400" kern="1200" dirty="0"/>
        </a:p>
      </dsp:txBody>
      <dsp:txXfrm>
        <a:off x="9491846" y="1567781"/>
        <a:ext cx="2054481" cy="78748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1F44C3-0944-4A01-B126-700631A19040}">
      <dsp:nvSpPr>
        <dsp:cNvPr id="0" name=""/>
        <dsp:cNvSpPr/>
      </dsp:nvSpPr>
      <dsp:spPr>
        <a:xfrm>
          <a:off x="2685673" y="469"/>
          <a:ext cx="965357" cy="965357"/>
        </a:xfrm>
        <a:prstGeom prst="ellipse">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GB" sz="1050" b="1" kern="1200" dirty="0"/>
            <a:t>Efficiency</a:t>
          </a:r>
        </a:p>
      </dsp:txBody>
      <dsp:txXfrm>
        <a:off x="2827046" y="141842"/>
        <a:ext cx="682611" cy="682611"/>
      </dsp:txXfrm>
    </dsp:sp>
    <dsp:sp modelId="{8DBC16E0-7886-4DB6-9133-FEF411CE635E}">
      <dsp:nvSpPr>
        <dsp:cNvPr id="0" name=""/>
        <dsp:cNvSpPr/>
      </dsp:nvSpPr>
      <dsp:spPr>
        <a:xfrm rot="1800000">
          <a:off x="3661260" y="678743"/>
          <a:ext cx="256061" cy="325808"/>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GB" sz="1000" b="1" kern="1200" dirty="0"/>
        </a:p>
      </dsp:txBody>
      <dsp:txXfrm>
        <a:off x="3666406" y="724701"/>
        <a:ext cx="179243" cy="195484"/>
      </dsp:txXfrm>
    </dsp:sp>
    <dsp:sp modelId="{666886DA-2EF0-4C4D-A6C2-9FE6E90B6E21}">
      <dsp:nvSpPr>
        <dsp:cNvPr id="0" name=""/>
        <dsp:cNvSpPr/>
      </dsp:nvSpPr>
      <dsp:spPr>
        <a:xfrm>
          <a:off x="3940104" y="724715"/>
          <a:ext cx="965357" cy="965357"/>
        </a:xfrm>
        <a:prstGeom prst="ellipse">
          <a:avLst/>
        </a:prstGeom>
        <a:solidFill>
          <a:srgbClr val="9999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GB" sz="1050" b="1" kern="1200" dirty="0"/>
            <a:t>Cost Savings</a:t>
          </a:r>
        </a:p>
      </dsp:txBody>
      <dsp:txXfrm>
        <a:off x="4081477" y="866088"/>
        <a:ext cx="682611" cy="682611"/>
      </dsp:txXfrm>
    </dsp:sp>
    <dsp:sp modelId="{A44A5945-38AD-4EDD-9167-E1BD045E2009}">
      <dsp:nvSpPr>
        <dsp:cNvPr id="0" name=""/>
        <dsp:cNvSpPr/>
      </dsp:nvSpPr>
      <dsp:spPr>
        <a:xfrm rot="5400000">
          <a:off x="4294752" y="1761488"/>
          <a:ext cx="256061" cy="325808"/>
        </a:xfrm>
        <a:prstGeom prst="rightArrow">
          <a:avLst>
            <a:gd name="adj1" fmla="val 60000"/>
            <a:gd name="adj2" fmla="val 50000"/>
          </a:avLst>
        </a:prstGeom>
        <a:solidFill>
          <a:schemeClr val="accent5">
            <a:hueOff val="-691515"/>
            <a:satOff val="17748"/>
            <a:lumOff val="-929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GB" sz="1000" b="1" kern="1200" dirty="0"/>
        </a:p>
      </dsp:txBody>
      <dsp:txXfrm>
        <a:off x="4333161" y="1788241"/>
        <a:ext cx="179243" cy="195484"/>
      </dsp:txXfrm>
    </dsp:sp>
    <dsp:sp modelId="{F0325855-FCC8-4B41-870E-73980061E452}">
      <dsp:nvSpPr>
        <dsp:cNvPr id="0" name=""/>
        <dsp:cNvSpPr/>
      </dsp:nvSpPr>
      <dsp:spPr>
        <a:xfrm>
          <a:off x="3940104" y="2173207"/>
          <a:ext cx="965357" cy="965357"/>
        </a:xfrm>
        <a:prstGeom prst="ellipse">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GB" sz="1050" b="1" kern="1200" dirty="0"/>
            <a:t>Agile Mindset</a:t>
          </a:r>
        </a:p>
      </dsp:txBody>
      <dsp:txXfrm>
        <a:off x="4081477" y="2314580"/>
        <a:ext cx="682611" cy="682611"/>
      </dsp:txXfrm>
    </dsp:sp>
    <dsp:sp modelId="{1A42F2DE-C443-48B9-A86D-2E9839FD13E0}">
      <dsp:nvSpPr>
        <dsp:cNvPr id="0" name=""/>
        <dsp:cNvSpPr/>
      </dsp:nvSpPr>
      <dsp:spPr>
        <a:xfrm rot="9000000">
          <a:off x="3673812" y="2851481"/>
          <a:ext cx="256061" cy="325808"/>
        </a:xfrm>
        <a:prstGeom prst="rightArrow">
          <a:avLst>
            <a:gd name="adj1" fmla="val 60000"/>
            <a:gd name="adj2" fmla="val 50000"/>
          </a:avLst>
        </a:prstGeom>
        <a:solidFill>
          <a:schemeClr val="accent5">
            <a:hueOff val="-1383031"/>
            <a:satOff val="35496"/>
            <a:lumOff val="-1858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GB" sz="1000" b="1" kern="1200" dirty="0"/>
        </a:p>
      </dsp:txBody>
      <dsp:txXfrm rot="10800000">
        <a:off x="3745484" y="2897439"/>
        <a:ext cx="179243" cy="195484"/>
      </dsp:txXfrm>
    </dsp:sp>
    <dsp:sp modelId="{49E5319D-E583-4421-9710-53899CB0E62F}">
      <dsp:nvSpPr>
        <dsp:cNvPr id="0" name=""/>
        <dsp:cNvSpPr/>
      </dsp:nvSpPr>
      <dsp:spPr>
        <a:xfrm>
          <a:off x="2685673" y="2897453"/>
          <a:ext cx="965357" cy="965357"/>
        </a:xfrm>
        <a:prstGeom prst="ellipse">
          <a:avLst/>
        </a:prstGeom>
        <a:solidFill>
          <a:srgbClr val="6633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GB" sz="1050" b="1" kern="1200" dirty="0"/>
            <a:t>Auto-mation</a:t>
          </a:r>
        </a:p>
      </dsp:txBody>
      <dsp:txXfrm>
        <a:off x="2827046" y="3038826"/>
        <a:ext cx="682611" cy="682611"/>
      </dsp:txXfrm>
    </dsp:sp>
    <dsp:sp modelId="{7A69EF7B-445A-421D-913F-BCE4FBF77258}">
      <dsp:nvSpPr>
        <dsp:cNvPr id="0" name=""/>
        <dsp:cNvSpPr/>
      </dsp:nvSpPr>
      <dsp:spPr>
        <a:xfrm rot="12600000">
          <a:off x="2419381" y="2858728"/>
          <a:ext cx="256061" cy="325808"/>
        </a:xfrm>
        <a:prstGeom prst="rightArrow">
          <a:avLst>
            <a:gd name="adj1" fmla="val 60000"/>
            <a:gd name="adj2" fmla="val 50000"/>
          </a:avLst>
        </a:prstGeom>
        <a:solidFill>
          <a:schemeClr val="accent5">
            <a:hueOff val="-2074546"/>
            <a:satOff val="53245"/>
            <a:lumOff val="-2788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GB" sz="1000" b="1" kern="1200" dirty="0"/>
        </a:p>
      </dsp:txBody>
      <dsp:txXfrm rot="10800000">
        <a:off x="2491053" y="2943095"/>
        <a:ext cx="179243" cy="195484"/>
      </dsp:txXfrm>
    </dsp:sp>
    <dsp:sp modelId="{1B05220F-4D5C-4748-A5DF-8BBF1C30C506}">
      <dsp:nvSpPr>
        <dsp:cNvPr id="0" name=""/>
        <dsp:cNvSpPr/>
      </dsp:nvSpPr>
      <dsp:spPr>
        <a:xfrm>
          <a:off x="1431242" y="2173207"/>
          <a:ext cx="965357" cy="965357"/>
        </a:xfrm>
        <a:prstGeom prst="ellipse">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GB" sz="1050" b="1" kern="1200" dirty="0"/>
            <a:t>Data-Driven Decision-Making</a:t>
          </a:r>
        </a:p>
      </dsp:txBody>
      <dsp:txXfrm>
        <a:off x="1572615" y="2314580"/>
        <a:ext cx="682611" cy="682611"/>
      </dsp:txXfrm>
    </dsp:sp>
    <dsp:sp modelId="{57E40CAF-A3D1-4610-BF05-70770FCCFEE3}">
      <dsp:nvSpPr>
        <dsp:cNvPr id="0" name=""/>
        <dsp:cNvSpPr/>
      </dsp:nvSpPr>
      <dsp:spPr>
        <a:xfrm rot="16200000">
          <a:off x="1785890" y="1775982"/>
          <a:ext cx="256061" cy="325808"/>
        </a:xfrm>
        <a:prstGeom prst="rightArrow">
          <a:avLst>
            <a:gd name="adj1" fmla="val 60000"/>
            <a:gd name="adj2" fmla="val 50000"/>
          </a:avLst>
        </a:prstGeom>
        <a:solidFill>
          <a:schemeClr val="accent5">
            <a:hueOff val="-2766061"/>
            <a:satOff val="70993"/>
            <a:lumOff val="-3717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GB" sz="1000" b="1" kern="1200" dirty="0"/>
        </a:p>
      </dsp:txBody>
      <dsp:txXfrm>
        <a:off x="1824299" y="1879553"/>
        <a:ext cx="179243" cy="195484"/>
      </dsp:txXfrm>
    </dsp:sp>
    <dsp:sp modelId="{35D57837-83AA-4B4F-B421-882F727F7A19}">
      <dsp:nvSpPr>
        <dsp:cNvPr id="0" name=""/>
        <dsp:cNvSpPr/>
      </dsp:nvSpPr>
      <dsp:spPr>
        <a:xfrm>
          <a:off x="1431242" y="724715"/>
          <a:ext cx="965357" cy="965357"/>
        </a:xfrm>
        <a:prstGeom prst="ellipse">
          <a:avLst/>
        </a:prstGeom>
        <a:solidFill>
          <a:schemeClr val="accent5">
            <a:hueOff val="-3457577"/>
            <a:satOff val="88741"/>
            <a:lumOff val="-4647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GB" sz="1050" b="1" kern="1200" dirty="0"/>
            <a:t>Sustaina-bility</a:t>
          </a:r>
        </a:p>
      </dsp:txBody>
      <dsp:txXfrm>
        <a:off x="1572615" y="866088"/>
        <a:ext cx="682611" cy="682611"/>
      </dsp:txXfrm>
    </dsp:sp>
    <dsp:sp modelId="{FE86048A-8035-4E31-BFA0-9D41B6541D72}">
      <dsp:nvSpPr>
        <dsp:cNvPr id="0" name=""/>
        <dsp:cNvSpPr/>
      </dsp:nvSpPr>
      <dsp:spPr>
        <a:xfrm rot="19800000">
          <a:off x="2406829" y="685990"/>
          <a:ext cx="256061" cy="325808"/>
        </a:xfrm>
        <a:prstGeom prst="rightArrow">
          <a:avLst>
            <a:gd name="adj1" fmla="val 60000"/>
            <a:gd name="adj2" fmla="val 50000"/>
          </a:avLst>
        </a:prstGeom>
        <a:solidFill>
          <a:schemeClr val="accent5">
            <a:hueOff val="-3457577"/>
            <a:satOff val="88741"/>
            <a:lumOff val="-4647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GB" sz="1000" b="1" kern="1200" dirty="0"/>
        </a:p>
      </dsp:txBody>
      <dsp:txXfrm>
        <a:off x="2411975" y="770357"/>
        <a:ext cx="179243" cy="19548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91BEBB-3E0C-4B79-973A-C1727ECE000F}">
      <dsp:nvSpPr>
        <dsp:cNvPr id="0" name=""/>
        <dsp:cNvSpPr/>
      </dsp:nvSpPr>
      <dsp:spPr>
        <a:xfrm>
          <a:off x="0" y="299330"/>
          <a:ext cx="8128000" cy="5079999"/>
        </a:xfrm>
        <a:prstGeom prst="swooshArrow">
          <a:avLst>
            <a:gd name="adj1" fmla="val 25000"/>
            <a:gd name="adj2" fmla="val 25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4B3B9B-26E6-42F8-8684-F21BC9C2A166}">
      <dsp:nvSpPr>
        <dsp:cNvPr id="0" name=""/>
        <dsp:cNvSpPr/>
      </dsp:nvSpPr>
      <dsp:spPr>
        <a:xfrm>
          <a:off x="800608" y="3946821"/>
          <a:ext cx="186944" cy="186944"/>
        </a:xfrm>
        <a:prstGeom prst="ellipse">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B8FCDB-C29E-4292-8F16-0567D3AA63EB}">
      <dsp:nvSpPr>
        <dsp:cNvPr id="0" name=""/>
        <dsp:cNvSpPr/>
      </dsp:nvSpPr>
      <dsp:spPr>
        <a:xfrm>
          <a:off x="894080" y="4040293"/>
          <a:ext cx="1389888" cy="1209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58" tIns="0" rIns="0" bIns="0" numCol="1" spcCol="1270" anchor="t" anchorCtr="0">
          <a:noAutofit/>
        </a:bodyPr>
        <a:lstStyle/>
        <a:p>
          <a:pPr marL="0" lvl="0" indent="0" algn="l" defTabSz="711200">
            <a:lnSpc>
              <a:spcPct val="90000"/>
            </a:lnSpc>
            <a:spcBef>
              <a:spcPct val="0"/>
            </a:spcBef>
            <a:spcAft>
              <a:spcPct val="35000"/>
            </a:spcAft>
            <a:buNone/>
          </a:pPr>
          <a:r>
            <a:rPr lang="en-US" sz="1600" b="1" kern="1200" dirty="0"/>
            <a:t>Homo Sapiens Evolution</a:t>
          </a:r>
          <a:endParaRPr lang="en-GB" sz="1600" b="1" kern="1200" dirty="0"/>
        </a:p>
      </dsp:txBody>
      <dsp:txXfrm>
        <a:off x="894080" y="4040293"/>
        <a:ext cx="1389888" cy="1209040"/>
      </dsp:txXfrm>
    </dsp:sp>
    <dsp:sp modelId="{BC1E95F9-7198-436D-A13C-BD3AC8064EEF}">
      <dsp:nvSpPr>
        <dsp:cNvPr id="0" name=""/>
        <dsp:cNvSpPr/>
      </dsp:nvSpPr>
      <dsp:spPr>
        <a:xfrm>
          <a:off x="2121408" y="2765213"/>
          <a:ext cx="325120" cy="325120"/>
        </a:xfrm>
        <a:prstGeom prst="ellipse">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F87F019-3B74-474C-9C69-603FFE0680CF}">
      <dsp:nvSpPr>
        <dsp:cNvPr id="0" name=""/>
        <dsp:cNvSpPr/>
      </dsp:nvSpPr>
      <dsp:spPr>
        <a:xfrm>
          <a:off x="2283968" y="2927773"/>
          <a:ext cx="1706880" cy="2321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2274" tIns="0" rIns="0" bIns="0" numCol="1" spcCol="1270" anchor="t" anchorCtr="0">
          <a:noAutofit/>
        </a:bodyPr>
        <a:lstStyle/>
        <a:p>
          <a:pPr marL="0" lvl="0" indent="0" algn="l" defTabSz="711200">
            <a:lnSpc>
              <a:spcPct val="90000"/>
            </a:lnSpc>
            <a:spcBef>
              <a:spcPct val="0"/>
            </a:spcBef>
            <a:spcAft>
              <a:spcPct val="35000"/>
            </a:spcAft>
            <a:buNone/>
          </a:pPr>
          <a:r>
            <a:rPr lang="en-US" sz="1600" b="1" kern="1200" dirty="0"/>
            <a:t>Digital Transformation</a:t>
          </a:r>
          <a:endParaRPr lang="en-GB" sz="1600" b="1" kern="1200" dirty="0"/>
        </a:p>
      </dsp:txBody>
      <dsp:txXfrm>
        <a:off x="2283968" y="2927773"/>
        <a:ext cx="1706880" cy="2321559"/>
      </dsp:txXfrm>
    </dsp:sp>
    <dsp:sp modelId="{63226109-BB9D-4564-B96C-9FFA337125DA}">
      <dsp:nvSpPr>
        <dsp:cNvPr id="0" name=""/>
        <dsp:cNvSpPr/>
      </dsp:nvSpPr>
      <dsp:spPr>
        <a:xfrm>
          <a:off x="3807968" y="1894501"/>
          <a:ext cx="430784" cy="430784"/>
        </a:xfrm>
        <a:prstGeom prst="ellipse">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BB94A5-7F68-47E1-B9B5-28ACC537A1F9}">
      <dsp:nvSpPr>
        <dsp:cNvPr id="0" name=""/>
        <dsp:cNvSpPr/>
      </dsp:nvSpPr>
      <dsp:spPr>
        <a:xfrm>
          <a:off x="4023360" y="2109893"/>
          <a:ext cx="1706880" cy="3139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264" tIns="0" rIns="0" bIns="0" numCol="1" spcCol="1270" anchor="t" anchorCtr="0">
          <a:noAutofit/>
        </a:bodyPr>
        <a:lstStyle/>
        <a:p>
          <a:pPr marL="0" lvl="0" indent="0" algn="l" defTabSz="711200">
            <a:lnSpc>
              <a:spcPct val="90000"/>
            </a:lnSpc>
            <a:spcBef>
              <a:spcPct val="0"/>
            </a:spcBef>
            <a:spcAft>
              <a:spcPct val="35000"/>
            </a:spcAft>
            <a:buNone/>
          </a:pPr>
          <a:r>
            <a:rPr lang="en-US" sz="1600" b="1" kern="1200" dirty="0"/>
            <a:t>Cybernetic Automation</a:t>
          </a:r>
          <a:endParaRPr lang="en-GB" sz="1600" b="1" kern="1200" dirty="0"/>
        </a:p>
      </dsp:txBody>
      <dsp:txXfrm>
        <a:off x="4023360" y="2109893"/>
        <a:ext cx="1706880" cy="3139440"/>
      </dsp:txXfrm>
    </dsp:sp>
    <dsp:sp modelId="{94182A23-7DAA-4AB1-A848-C408B490E1CB}">
      <dsp:nvSpPr>
        <dsp:cNvPr id="0" name=""/>
        <dsp:cNvSpPr/>
      </dsp:nvSpPr>
      <dsp:spPr>
        <a:xfrm>
          <a:off x="5644896" y="1318429"/>
          <a:ext cx="577088" cy="577088"/>
        </a:xfrm>
        <a:prstGeom prst="ellipse">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507254-98E4-4032-84DD-6FEEB035A5D8}">
      <dsp:nvSpPr>
        <dsp:cNvPr id="0" name=""/>
        <dsp:cNvSpPr/>
      </dsp:nvSpPr>
      <dsp:spPr>
        <a:xfrm>
          <a:off x="5933440" y="1606973"/>
          <a:ext cx="1706880" cy="3642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5787" tIns="0" rIns="0" bIns="0" numCol="1" spcCol="1270" anchor="t" anchorCtr="0">
          <a:noAutofit/>
        </a:bodyPr>
        <a:lstStyle/>
        <a:p>
          <a:pPr marL="0" lvl="0" indent="0" algn="l" defTabSz="711200">
            <a:lnSpc>
              <a:spcPct val="90000"/>
            </a:lnSpc>
            <a:spcBef>
              <a:spcPct val="0"/>
            </a:spcBef>
            <a:spcAft>
              <a:spcPct val="35000"/>
            </a:spcAft>
            <a:buNone/>
          </a:pPr>
          <a:r>
            <a:rPr lang="en-US" sz="1600" b="1" kern="1200" dirty="0"/>
            <a:t>Physical Automation</a:t>
          </a:r>
          <a:endParaRPr lang="en-GB" sz="1600" b="1" kern="1200" dirty="0"/>
        </a:p>
      </dsp:txBody>
      <dsp:txXfrm>
        <a:off x="5933440" y="1606973"/>
        <a:ext cx="1706880" cy="3642360"/>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a:spLocks noGrp="1"/>
          </p:cNvSpPr>
          <p:nvPr>
            <p:ph type="hdr" idx="2"/>
          </p:nvPr>
        </p:nvSpPr>
        <p:spPr>
          <a:xfrm>
            <a:off x="0" y="0"/>
            <a:ext cx="3962399" cy="342899"/>
          </a:xfrm>
          <a:prstGeom prst="rect">
            <a:avLst/>
          </a:prstGeom>
          <a:noFill/>
          <a:ln>
            <a:noFill/>
          </a:ln>
        </p:spPr>
        <p:txBody>
          <a:bodyPr lIns="91425" tIns="91425" rIns="91425" bIns="91425" anchor="t" anchorCtr="0">
            <a:spAutoFit/>
          </a:bodyPr>
          <a:lstStyle/>
          <a:p>
            <a:pPr marL="914400" lvl="1" indent="-317500">
              <a:buClr>
                <a:srgbClr val="000000"/>
              </a:buClr>
              <a:buSzPct val="116666"/>
              <a:buFont typeface="Courier New"/>
              <a:buChar char="o"/>
            </a:pPr>
            <a:r>
              <a:rPr lang="x-none" sz="1200" b="0" i="0" u="none" strike="noStrike" cap="none" baseline="0">
                <a:latin typeface="Arial"/>
                <a:ea typeface="Arial"/>
                <a:cs typeface="Arial"/>
                <a:sym typeface="Arial"/>
              </a:rPr>
              <a:t>
</a:t>
            </a:r>
          </a:p>
          <a:p>
            <a:endParaRPr lang="x-none" sz="1200" b="0" i="0" u="none" strike="noStrike" cap="none" baseline="0">
              <a:latin typeface="Arial"/>
              <a:ea typeface="Arial"/>
              <a:cs typeface="Arial"/>
              <a:sym typeface="Arial"/>
            </a:endParaRPr>
          </a:p>
          <a:p>
            <a:endParaRPr lang="x-none" sz="1200" b="0" i="0" u="none" strike="noStrike" cap="none" baseline="0">
              <a:latin typeface="Arial"/>
              <a:ea typeface="Arial"/>
              <a:cs typeface="Arial"/>
              <a:sym typeface="Arial"/>
            </a:endParaRPr>
          </a:p>
          <a:p>
            <a:endParaRPr lang="x-none" sz="1200" b="0" i="0" u="none" strike="noStrike" cap="none" baseline="0">
              <a:latin typeface="Arial"/>
              <a:ea typeface="Arial"/>
              <a:cs typeface="Arial"/>
              <a:sym typeface="Arial"/>
            </a:endParaRPr>
          </a:p>
          <a:p>
            <a:endParaRPr lang="x-none" sz="1200" b="0" i="0" u="none" strike="noStrike" cap="none" baseline="0">
              <a:latin typeface="Arial"/>
              <a:ea typeface="Arial"/>
              <a:cs typeface="Arial"/>
              <a:sym typeface="Arial"/>
            </a:endParaRPr>
          </a:p>
          <a:p>
            <a:endParaRPr lang="x-none" sz="1200" b="0" i="0" u="none" strike="noStrike" cap="none" baseline="0">
              <a:latin typeface="Arial"/>
              <a:ea typeface="Arial"/>
              <a:cs typeface="Arial"/>
              <a:sym typeface="Arial"/>
            </a:endParaRPr>
          </a:p>
          <a:p>
            <a:endParaRPr lang="x-none" sz="1200" b="0" i="0" u="none" strike="noStrike" cap="none" baseline="0">
              <a:latin typeface="Arial"/>
              <a:ea typeface="Arial"/>
              <a:cs typeface="Arial"/>
              <a:sym typeface="Arial"/>
            </a:endParaRPr>
          </a:p>
          <a:p>
            <a:endParaRPr lang="x-none" sz="1200" b="0" i="0" u="none" strike="noStrike" cap="none" baseline="0">
              <a:latin typeface="Arial"/>
              <a:ea typeface="Arial"/>
              <a:cs typeface="Arial"/>
              <a:sym typeface="Arial"/>
            </a:endParaRPr>
          </a:p>
        </p:txBody>
      </p:sp>
      <p:sp>
        <p:nvSpPr>
          <p:cNvPr id="3" name="Shape 3"/>
          <p:cNvSpPr>
            <a:spLocks noGrp="1"/>
          </p:cNvSpPr>
          <p:nvPr>
            <p:ph type="dt" idx="10"/>
          </p:nvPr>
        </p:nvSpPr>
        <p:spPr>
          <a:xfrm>
            <a:off x="5181600" y="0"/>
            <a:ext cx="3962399" cy="342899"/>
          </a:xfrm>
          <a:prstGeom prst="rect">
            <a:avLst/>
          </a:prstGeom>
          <a:noFill/>
          <a:ln>
            <a:noFill/>
          </a:ln>
        </p:spPr>
        <p:txBody>
          <a:bodyPr lIns="91425" tIns="91425" rIns="91425" bIns="91425" anchor="t" anchorCtr="0">
            <a:spAutoFit/>
          </a:bodyPr>
          <a:lstStyle/>
          <a:p>
            <a:pPr marL="914400" lvl="1" indent="-317500">
              <a:buClr>
                <a:srgbClr val="000000"/>
              </a:buClr>
              <a:buSzPct val="116666"/>
              <a:buFont typeface="Courier New"/>
              <a:buChar char="o"/>
            </a:pPr>
            <a:r>
              <a:rPr lang="x-none" sz="1200" b="0" i="0" u="none" strike="noStrike" cap="none" baseline="0">
                <a:latin typeface="Arial"/>
                <a:ea typeface="Arial"/>
                <a:cs typeface="Arial"/>
                <a:sym typeface="Arial"/>
              </a:rPr>
              <a:t>
</a:t>
            </a:r>
          </a:p>
          <a:p>
            <a:endParaRPr lang="x-none" sz="1200" b="0" i="0" u="none" strike="noStrike" cap="none" baseline="0">
              <a:latin typeface="Arial"/>
              <a:ea typeface="Arial"/>
              <a:cs typeface="Arial"/>
              <a:sym typeface="Arial"/>
            </a:endParaRPr>
          </a:p>
          <a:p>
            <a:endParaRPr lang="x-none" sz="1200" b="0" i="0" u="none" strike="noStrike" cap="none" baseline="0">
              <a:latin typeface="Arial"/>
              <a:ea typeface="Arial"/>
              <a:cs typeface="Arial"/>
              <a:sym typeface="Arial"/>
            </a:endParaRPr>
          </a:p>
          <a:p>
            <a:endParaRPr lang="x-none" sz="1200" b="0" i="0" u="none" strike="noStrike" cap="none" baseline="0">
              <a:latin typeface="Arial"/>
              <a:ea typeface="Arial"/>
              <a:cs typeface="Arial"/>
              <a:sym typeface="Arial"/>
            </a:endParaRPr>
          </a:p>
          <a:p>
            <a:endParaRPr lang="x-none" sz="1200" b="0" i="0" u="none" strike="noStrike" cap="none" baseline="0">
              <a:latin typeface="Arial"/>
              <a:ea typeface="Arial"/>
              <a:cs typeface="Arial"/>
              <a:sym typeface="Arial"/>
            </a:endParaRPr>
          </a:p>
          <a:p>
            <a:endParaRPr lang="x-none" sz="1200" b="0" i="0" u="none" strike="noStrike" cap="none" baseline="0">
              <a:latin typeface="Arial"/>
              <a:ea typeface="Arial"/>
              <a:cs typeface="Arial"/>
              <a:sym typeface="Arial"/>
            </a:endParaRPr>
          </a:p>
          <a:p>
            <a:endParaRPr lang="x-none" sz="1200" b="0" i="0" u="none" strike="noStrike" cap="none" baseline="0">
              <a:latin typeface="Arial"/>
              <a:ea typeface="Arial"/>
              <a:cs typeface="Arial"/>
              <a:sym typeface="Arial"/>
            </a:endParaRPr>
          </a:p>
          <a:p>
            <a:endParaRPr lang="x-none" sz="1200" b="0" i="0" u="none" strike="noStrike" cap="none" baseline="0">
              <a:latin typeface="Arial"/>
              <a:ea typeface="Arial"/>
              <a:cs typeface="Arial"/>
              <a:sym typeface="Arial"/>
            </a:endParaRPr>
          </a:p>
        </p:txBody>
      </p:sp>
      <p:sp>
        <p:nvSpPr>
          <p:cNvPr id="4" name="Shape 4"/>
          <p:cNvSpPr>
            <a:spLocks noGrp="1" noRot="1" noChangeAspect="1"/>
          </p:cNvSpPr>
          <p:nvPr>
            <p:ph type="sldImg" idx="3"/>
          </p:nvPr>
        </p:nvSpPr>
        <p:spPr>
          <a:xfrm>
            <a:off x="2286000" y="514350"/>
            <a:ext cx="4572000" cy="25717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5" name="Shape 5"/>
          <p:cNvSpPr>
            <a:spLocks noGrp="1"/>
          </p:cNvSpPr>
          <p:nvPr>
            <p:ph type="body" idx="1"/>
          </p:nvPr>
        </p:nvSpPr>
        <p:spPr>
          <a:xfrm>
            <a:off x="1219200" y="3257550"/>
            <a:ext cx="6705599" cy="3086099"/>
          </a:xfrm>
          <a:prstGeom prst="rect">
            <a:avLst/>
          </a:prstGeom>
          <a:noFill/>
          <a:ln>
            <a:noFill/>
          </a:ln>
        </p:spPr>
        <p:txBody>
          <a:bodyPr lIns="91425" tIns="91425" rIns="91425" bIns="91425" anchor="ctr" anchorCtr="0">
            <a:spAutoFit/>
          </a:bodyPr>
          <a:lstStyle/>
          <a:p>
            <a:pPr marL="914400" lvl="1" indent="-317500">
              <a:buClr>
                <a:srgbClr val="000000"/>
              </a:buClr>
              <a:buSzPct val="100000"/>
              <a:buFont typeface="Courier New"/>
              <a:buChar char="o"/>
            </a:pPr>
            <a:r>
              <a:rPr lang="x-none"/>
              <a:t>
</a:t>
            </a:r>
          </a:p>
          <a:p>
            <a:endParaRPr lang="x-none"/>
          </a:p>
          <a:p>
            <a:endParaRPr lang="x-none"/>
          </a:p>
          <a:p>
            <a:endParaRPr lang="x-none"/>
          </a:p>
          <a:p>
            <a:endParaRPr lang="x-none"/>
          </a:p>
          <a:p>
            <a:endParaRPr lang="x-none"/>
          </a:p>
          <a:p>
            <a:endParaRPr lang="x-none"/>
          </a:p>
          <a:p>
            <a:endParaRPr lang="x-none"/>
          </a:p>
        </p:txBody>
      </p:sp>
      <p:sp>
        <p:nvSpPr>
          <p:cNvPr id="6" name="Shape 6"/>
          <p:cNvSpPr>
            <a:spLocks noGrp="1"/>
          </p:cNvSpPr>
          <p:nvPr>
            <p:ph type="ftr" idx="11"/>
          </p:nvPr>
        </p:nvSpPr>
        <p:spPr>
          <a:xfrm>
            <a:off x="0" y="6515100"/>
            <a:ext cx="3962399" cy="342899"/>
          </a:xfrm>
          <a:prstGeom prst="rect">
            <a:avLst/>
          </a:prstGeom>
          <a:noFill/>
          <a:ln>
            <a:noFill/>
          </a:ln>
        </p:spPr>
        <p:txBody>
          <a:bodyPr lIns="91425" tIns="91425" rIns="91425" bIns="91425" anchor="b" anchorCtr="0">
            <a:spAutoFit/>
          </a:bodyPr>
          <a:lstStyle/>
          <a:p>
            <a:pPr marL="914400" lvl="1" indent="-317500">
              <a:buClr>
                <a:srgbClr val="000000"/>
              </a:buClr>
              <a:buSzPct val="116666"/>
              <a:buFont typeface="Courier New"/>
              <a:buChar char="o"/>
            </a:pPr>
            <a:r>
              <a:rPr lang="x-none" sz="1200" b="0" i="0" u="none" strike="noStrike" cap="none" baseline="0">
                <a:latin typeface="Arial"/>
                <a:ea typeface="Arial"/>
                <a:cs typeface="Arial"/>
                <a:sym typeface="Arial"/>
              </a:rPr>
              <a:t>
</a:t>
            </a:r>
          </a:p>
          <a:p>
            <a:endParaRPr lang="x-none" sz="1200" b="0" i="0" u="none" strike="noStrike" cap="none" baseline="0">
              <a:latin typeface="Arial"/>
              <a:ea typeface="Arial"/>
              <a:cs typeface="Arial"/>
              <a:sym typeface="Arial"/>
            </a:endParaRPr>
          </a:p>
          <a:p>
            <a:endParaRPr lang="x-none" sz="1200" b="0" i="0" u="none" strike="noStrike" cap="none" baseline="0">
              <a:latin typeface="Arial"/>
              <a:ea typeface="Arial"/>
              <a:cs typeface="Arial"/>
              <a:sym typeface="Arial"/>
            </a:endParaRPr>
          </a:p>
          <a:p>
            <a:endParaRPr lang="x-none" sz="1200" b="0" i="0" u="none" strike="noStrike" cap="none" baseline="0">
              <a:latin typeface="Arial"/>
              <a:ea typeface="Arial"/>
              <a:cs typeface="Arial"/>
              <a:sym typeface="Arial"/>
            </a:endParaRPr>
          </a:p>
          <a:p>
            <a:endParaRPr lang="x-none" sz="1200" b="0" i="0" u="none" strike="noStrike" cap="none" baseline="0">
              <a:latin typeface="Arial"/>
              <a:ea typeface="Arial"/>
              <a:cs typeface="Arial"/>
              <a:sym typeface="Arial"/>
            </a:endParaRPr>
          </a:p>
          <a:p>
            <a:endParaRPr lang="x-none" sz="1200" b="0" i="0" u="none" strike="noStrike" cap="none" baseline="0">
              <a:latin typeface="Arial"/>
              <a:ea typeface="Arial"/>
              <a:cs typeface="Arial"/>
              <a:sym typeface="Arial"/>
            </a:endParaRPr>
          </a:p>
          <a:p>
            <a:endParaRPr lang="x-none" sz="1200" b="0" i="0" u="none" strike="noStrike" cap="none" baseline="0">
              <a:latin typeface="Arial"/>
              <a:ea typeface="Arial"/>
              <a:cs typeface="Arial"/>
              <a:sym typeface="Arial"/>
            </a:endParaRPr>
          </a:p>
          <a:p>
            <a:endParaRPr lang="x-none" sz="1200" b="0" i="0" u="none" strike="noStrike" cap="none" baseline="0">
              <a:latin typeface="Arial"/>
              <a:ea typeface="Arial"/>
              <a:cs typeface="Arial"/>
              <a:sym typeface="Arial"/>
            </a:endParaRPr>
          </a:p>
        </p:txBody>
      </p:sp>
      <p:sp>
        <p:nvSpPr>
          <p:cNvPr id="7" name="Shape 7"/>
          <p:cNvSpPr>
            <a:spLocks noGrp="1"/>
          </p:cNvSpPr>
          <p:nvPr>
            <p:ph type="sldNum" idx="12"/>
          </p:nvPr>
        </p:nvSpPr>
        <p:spPr>
          <a:xfrm>
            <a:off x="5181600" y="6515100"/>
            <a:ext cx="3962399" cy="342899"/>
          </a:xfrm>
          <a:prstGeom prst="rect">
            <a:avLst/>
          </a:prstGeom>
          <a:noFill/>
          <a:ln>
            <a:noFill/>
          </a:ln>
        </p:spPr>
        <p:txBody>
          <a:bodyPr lIns="91425" tIns="91425" rIns="91425" bIns="91425" anchor="b" anchorCtr="0">
            <a:spAutoFit/>
          </a:bodyPr>
          <a:lstStyle/>
          <a:p>
            <a:pPr marL="914400" lvl="1" indent="-317500">
              <a:buClr>
                <a:srgbClr val="000000"/>
              </a:buClr>
              <a:buSzPct val="116666"/>
              <a:buFont typeface="Courier New"/>
              <a:buChar char="o"/>
            </a:pPr>
            <a:r>
              <a:rPr lang="x-none" sz="1200" b="0" i="0" u="none" strike="noStrike" cap="none" baseline="0"/>
              <a:t>
</a:t>
            </a:r>
          </a:p>
          <a:p>
            <a:endParaRPr lang="x-none" sz="1200" b="0" i="0" u="none" strike="noStrike" cap="none" baseline="0"/>
          </a:p>
          <a:p>
            <a:endParaRPr lang="x-none" sz="1200" b="0" i="0" u="none" strike="noStrike" cap="none" baseline="0"/>
          </a:p>
          <a:p>
            <a:endParaRPr lang="x-none" sz="1200" b="0" i="0" u="none" strike="noStrike" cap="none" baseline="0"/>
          </a:p>
          <a:p>
            <a:endParaRPr lang="x-none" sz="1200" b="0" i="0" u="none" strike="noStrike" cap="none" baseline="0"/>
          </a:p>
          <a:p>
            <a:endParaRPr lang="x-none" sz="1200" b="0" i="0" u="none" strike="noStrike" cap="none" baseline="0"/>
          </a:p>
          <a:p>
            <a:endParaRPr lang="x-none" sz="1200" b="0" i="0" u="none" strike="noStrike" cap="none" baseline="0"/>
          </a:p>
          <a:p>
            <a:endParaRPr lang="x-none" sz="1200" b="0" i="0" u="none" strike="noStrike" cap="none" baseline="0"/>
          </a:p>
        </p:txBody>
      </p:sp>
    </p:spTree>
    <p:extLst>
      <p:ext uri="{BB962C8B-B14F-4D97-AF65-F5344CB8AC3E}">
        <p14:creationId xmlns:p14="http://schemas.microsoft.com/office/powerpoint/2010/main" val="480681313"/>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Shape 49"/>
          <p:cNvSpPr>
            <a:spLocks noGrp="1" noRot="1" noChangeAspect="1"/>
          </p:cNvSpPr>
          <p:nvPr>
            <p:ph type="sldImg" idx="2"/>
          </p:nvPr>
        </p:nvSpPr>
        <p:spPr>
          <a:xfrm>
            <a:off x="2286000" y="514350"/>
            <a:ext cx="4572000" cy="25717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50" name="Shape 50"/>
          <p:cNvSpPr>
            <a:spLocks noGrp="1"/>
          </p:cNvSpPr>
          <p:nvPr>
            <p:ph type="body" idx="1"/>
          </p:nvPr>
        </p:nvSpPr>
        <p:spPr>
          <a:xfrm>
            <a:off x="914400" y="3257550"/>
            <a:ext cx="7315198" cy="369302"/>
          </a:xfrm>
          <a:prstGeom prst="rect">
            <a:avLst/>
          </a:prstGeom>
          <a:noFill/>
          <a:ln>
            <a:noFill/>
          </a:ln>
        </p:spPr>
        <p:txBody>
          <a:bodyPr lIns="91425" tIns="91425" rIns="91425" bIns="91425" anchor="t" anchorCtr="0">
            <a:spAutoFit/>
          </a:bodyPr>
          <a:lstStyle/>
          <a:p>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Shape 67"/>
          <p:cNvSpPr>
            <a:spLocks noGrp="1" noRot="1" noChangeAspect="1"/>
          </p:cNvSpPr>
          <p:nvPr>
            <p:ph type="sldImg" idx="2"/>
          </p:nvPr>
        </p:nvSpPr>
        <p:spPr>
          <a:xfrm>
            <a:off x="2286000" y="514350"/>
            <a:ext cx="4572000" cy="25717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68" name="Shape 68"/>
          <p:cNvSpPr>
            <a:spLocks noGrp="1"/>
          </p:cNvSpPr>
          <p:nvPr>
            <p:ph type="body" idx="1"/>
          </p:nvPr>
        </p:nvSpPr>
        <p:spPr>
          <a:xfrm>
            <a:off x="914400" y="3257550"/>
            <a:ext cx="7315198" cy="369302"/>
          </a:xfrm>
          <a:prstGeom prst="rect">
            <a:avLst/>
          </a:prstGeom>
          <a:noFill/>
          <a:ln>
            <a:noFill/>
          </a:ln>
        </p:spPr>
        <p:txBody>
          <a:bodyPr lIns="91425" tIns="91425" rIns="91425" bIns="91425" anchor="t" anchorCtr="0">
            <a:spAutoFit/>
          </a:bodyPr>
          <a:lstStyle/>
          <a:p>
            <a:endParaRPr dirty="0"/>
          </a:p>
        </p:txBody>
      </p:sp>
    </p:spTree>
    <p:extLst>
      <p:ext uri="{BB962C8B-B14F-4D97-AF65-F5344CB8AC3E}">
        <p14:creationId xmlns:p14="http://schemas.microsoft.com/office/powerpoint/2010/main" val="26690687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Shape 67"/>
          <p:cNvSpPr>
            <a:spLocks noGrp="1" noRot="1" noChangeAspect="1"/>
          </p:cNvSpPr>
          <p:nvPr>
            <p:ph type="sldImg" idx="2"/>
          </p:nvPr>
        </p:nvSpPr>
        <p:spPr>
          <a:xfrm>
            <a:off x="2286000" y="514350"/>
            <a:ext cx="4572000" cy="25717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68" name="Shape 68"/>
          <p:cNvSpPr>
            <a:spLocks noGrp="1"/>
          </p:cNvSpPr>
          <p:nvPr>
            <p:ph type="body" idx="1"/>
          </p:nvPr>
        </p:nvSpPr>
        <p:spPr>
          <a:xfrm>
            <a:off x="914400" y="3257550"/>
            <a:ext cx="7315198" cy="369302"/>
          </a:xfrm>
          <a:prstGeom prst="rect">
            <a:avLst/>
          </a:prstGeom>
          <a:noFill/>
          <a:ln>
            <a:noFill/>
          </a:ln>
        </p:spPr>
        <p:txBody>
          <a:bodyPr lIns="91425" tIns="91425" rIns="91425" bIns="91425" anchor="t" anchorCtr="0">
            <a:spAutoFit/>
          </a:bodyPr>
          <a:lstStyle/>
          <a:p>
            <a:endParaRPr dirty="0"/>
          </a:p>
        </p:txBody>
      </p:sp>
    </p:spTree>
    <p:extLst>
      <p:ext uri="{BB962C8B-B14F-4D97-AF65-F5344CB8AC3E}">
        <p14:creationId xmlns:p14="http://schemas.microsoft.com/office/powerpoint/2010/main" val="36673984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Shape 67"/>
          <p:cNvSpPr>
            <a:spLocks noGrp="1" noRot="1" noChangeAspect="1"/>
          </p:cNvSpPr>
          <p:nvPr>
            <p:ph type="sldImg" idx="2"/>
          </p:nvPr>
        </p:nvSpPr>
        <p:spPr>
          <a:xfrm>
            <a:off x="2286000" y="514350"/>
            <a:ext cx="4572000" cy="25717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68" name="Shape 68"/>
          <p:cNvSpPr>
            <a:spLocks noGrp="1"/>
          </p:cNvSpPr>
          <p:nvPr>
            <p:ph type="body" idx="1"/>
          </p:nvPr>
        </p:nvSpPr>
        <p:spPr>
          <a:xfrm>
            <a:off x="914400" y="3257550"/>
            <a:ext cx="7315198" cy="369302"/>
          </a:xfrm>
          <a:prstGeom prst="rect">
            <a:avLst/>
          </a:prstGeom>
          <a:noFill/>
          <a:ln>
            <a:noFill/>
          </a:ln>
        </p:spPr>
        <p:txBody>
          <a:bodyPr lIns="91425" tIns="91425" rIns="91425" bIns="91425" anchor="t" anchorCtr="0">
            <a:spAutoFit/>
          </a:bodyPr>
          <a:lstStyle/>
          <a:p>
            <a:endParaRPr dirty="0"/>
          </a:p>
        </p:txBody>
      </p:sp>
    </p:spTree>
    <p:extLst>
      <p:ext uri="{BB962C8B-B14F-4D97-AF65-F5344CB8AC3E}">
        <p14:creationId xmlns:p14="http://schemas.microsoft.com/office/powerpoint/2010/main" val="36037033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Shape 67"/>
          <p:cNvSpPr>
            <a:spLocks noGrp="1" noRot="1" noChangeAspect="1"/>
          </p:cNvSpPr>
          <p:nvPr>
            <p:ph type="sldImg" idx="2"/>
          </p:nvPr>
        </p:nvSpPr>
        <p:spPr>
          <a:xfrm>
            <a:off x="2286000" y="514350"/>
            <a:ext cx="4572000" cy="25717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68" name="Shape 68"/>
          <p:cNvSpPr>
            <a:spLocks noGrp="1"/>
          </p:cNvSpPr>
          <p:nvPr>
            <p:ph type="body" idx="1"/>
          </p:nvPr>
        </p:nvSpPr>
        <p:spPr>
          <a:xfrm>
            <a:off x="914400" y="3257550"/>
            <a:ext cx="7315198" cy="369302"/>
          </a:xfrm>
          <a:prstGeom prst="rect">
            <a:avLst/>
          </a:prstGeom>
          <a:noFill/>
          <a:ln>
            <a:noFill/>
          </a:ln>
        </p:spPr>
        <p:txBody>
          <a:bodyPr lIns="91425" tIns="91425" rIns="91425" bIns="91425" anchor="t" anchorCtr="0">
            <a:spAutoFit/>
          </a:bodyPr>
          <a:lstStyle/>
          <a:p>
            <a:endParaRPr dirty="0"/>
          </a:p>
        </p:txBody>
      </p:sp>
    </p:spTree>
    <p:extLst>
      <p:ext uri="{BB962C8B-B14F-4D97-AF65-F5344CB8AC3E}">
        <p14:creationId xmlns:p14="http://schemas.microsoft.com/office/powerpoint/2010/main" val="3462164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0166F92-4905-4509-A26E-935F0EDAF985}" type="slidenum">
              <a:rPr lang="fr-FR" smtClean="0"/>
              <a:pPr/>
              <a:t>2</a:t>
            </a:fld>
            <a:endParaRPr lang="fr-FR" dirty="0"/>
          </a:p>
        </p:txBody>
      </p:sp>
    </p:spTree>
    <p:extLst>
      <p:ext uri="{BB962C8B-B14F-4D97-AF65-F5344CB8AC3E}">
        <p14:creationId xmlns:p14="http://schemas.microsoft.com/office/powerpoint/2010/main" val="2593401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Shape 67"/>
          <p:cNvSpPr>
            <a:spLocks noGrp="1" noRot="1" noChangeAspect="1"/>
          </p:cNvSpPr>
          <p:nvPr>
            <p:ph type="sldImg" idx="2"/>
          </p:nvPr>
        </p:nvSpPr>
        <p:spPr>
          <a:xfrm>
            <a:off x="2286000" y="514350"/>
            <a:ext cx="4572000" cy="25717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68" name="Shape 68"/>
          <p:cNvSpPr>
            <a:spLocks noGrp="1"/>
          </p:cNvSpPr>
          <p:nvPr>
            <p:ph type="body" idx="1"/>
          </p:nvPr>
        </p:nvSpPr>
        <p:spPr>
          <a:xfrm>
            <a:off x="914400" y="3257550"/>
            <a:ext cx="7315198" cy="369302"/>
          </a:xfrm>
          <a:prstGeom prst="rect">
            <a:avLst/>
          </a:prstGeom>
          <a:noFill/>
          <a:ln>
            <a:noFill/>
          </a:ln>
        </p:spPr>
        <p:txBody>
          <a:bodyPr lIns="91425" tIns="91425" rIns="91425" bIns="91425" anchor="t" anchorCtr="0">
            <a:spAutoFit/>
          </a:bodyPr>
          <a:lstStyle/>
          <a:p>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Shape 67"/>
          <p:cNvSpPr>
            <a:spLocks noGrp="1" noRot="1" noChangeAspect="1"/>
          </p:cNvSpPr>
          <p:nvPr>
            <p:ph type="sldImg" idx="2"/>
          </p:nvPr>
        </p:nvSpPr>
        <p:spPr>
          <a:xfrm>
            <a:off x="2286000" y="514350"/>
            <a:ext cx="4572000" cy="25717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68" name="Shape 68"/>
          <p:cNvSpPr>
            <a:spLocks noGrp="1"/>
          </p:cNvSpPr>
          <p:nvPr>
            <p:ph type="body" idx="1"/>
          </p:nvPr>
        </p:nvSpPr>
        <p:spPr>
          <a:xfrm>
            <a:off x="914400" y="3257550"/>
            <a:ext cx="7315198" cy="369302"/>
          </a:xfrm>
          <a:prstGeom prst="rect">
            <a:avLst/>
          </a:prstGeom>
          <a:noFill/>
          <a:ln>
            <a:noFill/>
          </a:ln>
        </p:spPr>
        <p:txBody>
          <a:bodyPr lIns="91425" tIns="91425" rIns="91425" bIns="91425" anchor="t" anchorCtr="0">
            <a:spAutoFit/>
          </a:bodyPr>
          <a:lstStyle/>
          <a:p>
            <a:endParaRPr dirty="0"/>
          </a:p>
        </p:txBody>
      </p:sp>
    </p:spTree>
    <p:extLst>
      <p:ext uri="{BB962C8B-B14F-4D97-AF65-F5344CB8AC3E}">
        <p14:creationId xmlns:p14="http://schemas.microsoft.com/office/powerpoint/2010/main" val="3458148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Shape 67"/>
          <p:cNvSpPr>
            <a:spLocks noGrp="1" noRot="1" noChangeAspect="1"/>
          </p:cNvSpPr>
          <p:nvPr>
            <p:ph type="sldImg" idx="2"/>
          </p:nvPr>
        </p:nvSpPr>
        <p:spPr>
          <a:xfrm>
            <a:off x="2286000" y="514350"/>
            <a:ext cx="4572000" cy="25717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68" name="Shape 68"/>
          <p:cNvSpPr>
            <a:spLocks noGrp="1"/>
          </p:cNvSpPr>
          <p:nvPr>
            <p:ph type="body" idx="1"/>
          </p:nvPr>
        </p:nvSpPr>
        <p:spPr>
          <a:xfrm>
            <a:off x="914400" y="3257550"/>
            <a:ext cx="7315198" cy="369302"/>
          </a:xfrm>
          <a:prstGeom prst="rect">
            <a:avLst/>
          </a:prstGeom>
          <a:noFill/>
          <a:ln>
            <a:noFill/>
          </a:ln>
        </p:spPr>
        <p:txBody>
          <a:bodyPr lIns="91425" tIns="91425" rIns="91425" bIns="91425" anchor="t" anchorCtr="0">
            <a:spAutoFit/>
          </a:bodyPr>
          <a:lstStyle/>
          <a:p>
            <a:endParaRPr dirty="0"/>
          </a:p>
        </p:txBody>
      </p:sp>
    </p:spTree>
    <p:extLst>
      <p:ext uri="{BB962C8B-B14F-4D97-AF65-F5344CB8AC3E}">
        <p14:creationId xmlns:p14="http://schemas.microsoft.com/office/powerpoint/2010/main" val="2145557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Shape 67"/>
          <p:cNvSpPr>
            <a:spLocks noGrp="1" noRot="1" noChangeAspect="1"/>
          </p:cNvSpPr>
          <p:nvPr>
            <p:ph type="sldImg" idx="2"/>
          </p:nvPr>
        </p:nvSpPr>
        <p:spPr>
          <a:xfrm>
            <a:off x="2286000" y="514350"/>
            <a:ext cx="4572000" cy="25717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68" name="Shape 68"/>
          <p:cNvSpPr>
            <a:spLocks noGrp="1"/>
          </p:cNvSpPr>
          <p:nvPr>
            <p:ph type="body" idx="1"/>
          </p:nvPr>
        </p:nvSpPr>
        <p:spPr>
          <a:xfrm>
            <a:off x="914400" y="3257550"/>
            <a:ext cx="7315198" cy="369302"/>
          </a:xfrm>
          <a:prstGeom prst="rect">
            <a:avLst/>
          </a:prstGeom>
          <a:noFill/>
          <a:ln>
            <a:noFill/>
          </a:ln>
        </p:spPr>
        <p:txBody>
          <a:bodyPr lIns="91425" tIns="91425" rIns="91425" bIns="91425" anchor="t" anchorCtr="0">
            <a:spAutoFit/>
          </a:bodyPr>
          <a:lstStyle/>
          <a:p>
            <a:endParaRPr dirty="0"/>
          </a:p>
        </p:txBody>
      </p:sp>
    </p:spTree>
    <p:extLst>
      <p:ext uri="{BB962C8B-B14F-4D97-AF65-F5344CB8AC3E}">
        <p14:creationId xmlns:p14="http://schemas.microsoft.com/office/powerpoint/2010/main" val="32826860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Shape 67"/>
          <p:cNvSpPr>
            <a:spLocks noGrp="1" noRot="1" noChangeAspect="1"/>
          </p:cNvSpPr>
          <p:nvPr>
            <p:ph type="sldImg" idx="2"/>
          </p:nvPr>
        </p:nvSpPr>
        <p:spPr>
          <a:xfrm>
            <a:off x="2286000" y="514350"/>
            <a:ext cx="4572000" cy="25717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68" name="Shape 68"/>
          <p:cNvSpPr>
            <a:spLocks noGrp="1"/>
          </p:cNvSpPr>
          <p:nvPr>
            <p:ph type="body" idx="1"/>
          </p:nvPr>
        </p:nvSpPr>
        <p:spPr>
          <a:xfrm>
            <a:off x="914400" y="3257550"/>
            <a:ext cx="7315198" cy="369302"/>
          </a:xfrm>
          <a:prstGeom prst="rect">
            <a:avLst/>
          </a:prstGeom>
          <a:noFill/>
          <a:ln>
            <a:noFill/>
          </a:ln>
        </p:spPr>
        <p:txBody>
          <a:bodyPr lIns="91425" tIns="91425" rIns="91425" bIns="91425" anchor="t" anchorCtr="0">
            <a:spAutoFit/>
          </a:bodyPr>
          <a:lstStyle/>
          <a:p>
            <a:endParaRPr dirty="0"/>
          </a:p>
        </p:txBody>
      </p:sp>
    </p:spTree>
    <p:extLst>
      <p:ext uri="{BB962C8B-B14F-4D97-AF65-F5344CB8AC3E}">
        <p14:creationId xmlns:p14="http://schemas.microsoft.com/office/powerpoint/2010/main" val="825582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Shape 67"/>
          <p:cNvSpPr>
            <a:spLocks noGrp="1" noRot="1" noChangeAspect="1"/>
          </p:cNvSpPr>
          <p:nvPr>
            <p:ph type="sldImg" idx="2"/>
          </p:nvPr>
        </p:nvSpPr>
        <p:spPr>
          <a:xfrm>
            <a:off x="2286000" y="514350"/>
            <a:ext cx="4572000" cy="25717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68" name="Shape 68"/>
          <p:cNvSpPr>
            <a:spLocks noGrp="1"/>
          </p:cNvSpPr>
          <p:nvPr>
            <p:ph type="body" idx="1"/>
          </p:nvPr>
        </p:nvSpPr>
        <p:spPr>
          <a:xfrm>
            <a:off x="914400" y="3257550"/>
            <a:ext cx="7315198" cy="369302"/>
          </a:xfrm>
          <a:prstGeom prst="rect">
            <a:avLst/>
          </a:prstGeom>
          <a:noFill/>
          <a:ln>
            <a:noFill/>
          </a:ln>
        </p:spPr>
        <p:txBody>
          <a:bodyPr lIns="91425" tIns="91425" rIns="91425" bIns="91425" anchor="t" anchorCtr="0">
            <a:spAutoFit/>
          </a:bodyPr>
          <a:lstStyle/>
          <a:p>
            <a:endParaRPr dirty="0"/>
          </a:p>
        </p:txBody>
      </p:sp>
    </p:spTree>
    <p:extLst>
      <p:ext uri="{BB962C8B-B14F-4D97-AF65-F5344CB8AC3E}">
        <p14:creationId xmlns:p14="http://schemas.microsoft.com/office/powerpoint/2010/main" val="4053588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Shape 67"/>
          <p:cNvSpPr>
            <a:spLocks noGrp="1" noRot="1" noChangeAspect="1"/>
          </p:cNvSpPr>
          <p:nvPr>
            <p:ph type="sldImg" idx="2"/>
          </p:nvPr>
        </p:nvSpPr>
        <p:spPr>
          <a:xfrm>
            <a:off x="2286000" y="514350"/>
            <a:ext cx="4572000" cy="25717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68" name="Shape 68"/>
          <p:cNvSpPr>
            <a:spLocks noGrp="1"/>
          </p:cNvSpPr>
          <p:nvPr>
            <p:ph type="body" idx="1"/>
          </p:nvPr>
        </p:nvSpPr>
        <p:spPr>
          <a:xfrm>
            <a:off x="914400" y="3257550"/>
            <a:ext cx="7315198" cy="369302"/>
          </a:xfrm>
          <a:prstGeom prst="rect">
            <a:avLst/>
          </a:prstGeom>
          <a:noFill/>
          <a:ln>
            <a:noFill/>
          </a:ln>
        </p:spPr>
        <p:txBody>
          <a:bodyPr lIns="91425" tIns="91425" rIns="91425" bIns="91425" anchor="t" anchorCtr="0">
            <a:spAutoFit/>
          </a:bodyPr>
          <a:lstStyle/>
          <a:p>
            <a:endParaRPr dirty="0"/>
          </a:p>
        </p:txBody>
      </p:sp>
    </p:spTree>
    <p:extLst>
      <p:ext uri="{BB962C8B-B14F-4D97-AF65-F5344CB8AC3E}">
        <p14:creationId xmlns:p14="http://schemas.microsoft.com/office/powerpoint/2010/main" val="3500082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18"/>
        <p:cNvGrpSpPr/>
        <p:nvPr/>
      </p:nvGrpSpPr>
      <p:grpSpPr>
        <a:xfrm>
          <a:off x="0" y="0"/>
          <a:ext cx="0" cy="0"/>
          <a:chOff x="0" y="0"/>
          <a:chExt cx="0" cy="0"/>
        </a:xfrm>
      </p:grpSpPr>
      <p:sp>
        <p:nvSpPr>
          <p:cNvPr id="20" name="Shape 20"/>
          <p:cNvSpPr>
            <a:spLocks noGrp="1"/>
          </p:cNvSpPr>
          <p:nvPr>
            <p:ph type="subTitle" idx="1"/>
          </p:nvPr>
        </p:nvSpPr>
        <p:spPr>
          <a:xfrm>
            <a:off x="1445127" y="4303914"/>
            <a:ext cx="10407651" cy="438150"/>
          </a:xfrm>
          <a:prstGeom prst="rect">
            <a:avLst/>
          </a:prstGeom>
          <a:noFill/>
          <a:ln>
            <a:noFill/>
          </a:ln>
        </p:spPr>
        <p:txBody>
          <a:bodyPr lIns="91425" tIns="91425" rIns="91425" bIns="91425" anchor="t" anchorCtr="0"/>
          <a:lstStyle>
            <a:lvl1pPr marL="0" marR="0" indent="0" algn="l" rtl="0">
              <a:spcBef>
                <a:spcPts val="0"/>
              </a:spcBef>
              <a:spcAft>
                <a:spcPts val="960"/>
              </a:spcAft>
              <a:buClr>
                <a:srgbClr val="006600"/>
              </a:buClr>
              <a:buFont typeface="Arial"/>
              <a:buNone/>
              <a:defRPr sz="2400" b="0" i="0" u="none" strike="noStrike" cap="none" baseline="0">
                <a:solidFill>
                  <a:srgbClr val="006600"/>
                </a:solidFill>
                <a:latin typeface="Arial"/>
                <a:ea typeface="Arial"/>
                <a:cs typeface="Arial"/>
                <a:sym typeface="Arial"/>
              </a:defRPr>
            </a:lvl1pPr>
            <a:lvl2pPr marL="371475" marR="0" indent="-165100" algn="l" rtl="0">
              <a:spcBef>
                <a:spcPts val="0"/>
              </a:spcBef>
              <a:spcAft>
                <a:spcPts val="560"/>
              </a:spcAft>
              <a:buClr>
                <a:schemeClr val="dk1"/>
              </a:buClr>
              <a:buFont typeface="Arial"/>
              <a:buChar char="•"/>
              <a:defRPr sz="1400" b="0" i="0" u="none" strike="noStrike" cap="none" baseline="0">
                <a:solidFill>
                  <a:schemeClr val="dk1"/>
                </a:solidFill>
                <a:latin typeface="Arial"/>
                <a:ea typeface="Arial"/>
                <a:cs typeface="Arial"/>
                <a:sym typeface="Arial"/>
              </a:defRPr>
            </a:lvl2pPr>
            <a:lvl3pPr marL="539750" marR="0" indent="-117475" algn="l" rtl="0">
              <a:spcBef>
                <a:spcPts val="0"/>
              </a:spcBef>
              <a:spcAft>
                <a:spcPts val="560"/>
              </a:spcAft>
              <a:buClr>
                <a:schemeClr val="dk1"/>
              </a:buClr>
              <a:buFont typeface="Arial"/>
              <a:buChar char="•"/>
              <a:defRPr sz="1400" b="0" i="0" u="none" strike="noStrike" cap="none" baseline="0">
                <a:solidFill>
                  <a:schemeClr val="dk1"/>
                </a:solidFill>
                <a:latin typeface="Arial"/>
                <a:ea typeface="Arial"/>
                <a:cs typeface="Arial"/>
                <a:sym typeface="Arial"/>
              </a:defRPr>
            </a:lvl3pPr>
            <a:lvl4pPr marL="744538" marR="0" indent="-157162" algn="l" rtl="0">
              <a:spcBef>
                <a:spcPts val="0"/>
              </a:spcBef>
              <a:spcAft>
                <a:spcPts val="560"/>
              </a:spcAft>
              <a:buClr>
                <a:schemeClr val="dk1"/>
              </a:buClr>
              <a:buFont typeface="Arial"/>
              <a:buChar char="•"/>
              <a:defRPr sz="1400" b="0" i="0" u="none" strike="noStrike" cap="none" baseline="0">
                <a:solidFill>
                  <a:schemeClr val="dk1"/>
                </a:solidFill>
                <a:latin typeface="Arial"/>
                <a:ea typeface="Arial"/>
                <a:cs typeface="Arial"/>
                <a:sym typeface="Arial"/>
              </a:defRPr>
            </a:lvl4pPr>
            <a:lvl5pPr marL="898525" marR="0" indent="-107950" algn="l" rtl="0">
              <a:spcBef>
                <a:spcPts val="0"/>
              </a:spcBef>
              <a:spcAft>
                <a:spcPts val="560"/>
              </a:spcAft>
              <a:buClr>
                <a:schemeClr val="dk1"/>
              </a:buClr>
              <a:buFont typeface="Arial"/>
              <a:buChar char="•"/>
              <a:defRPr sz="1400" b="0" i="0" u="none" strike="noStrike" cap="none" baseline="0">
                <a:solidFill>
                  <a:schemeClr val="dk1"/>
                </a:solidFill>
                <a:latin typeface="Arial"/>
                <a:ea typeface="Arial"/>
                <a:cs typeface="Arial"/>
                <a:sym typeface="Arial"/>
              </a:defRPr>
            </a:lvl5pPr>
            <a:lvl6pPr marL="1355725" marR="0" indent="-101600" algn="l" rtl="0">
              <a:spcBef>
                <a:spcPts val="0"/>
              </a:spcBef>
              <a:spcAft>
                <a:spcPts val="640"/>
              </a:spcAft>
              <a:buClr>
                <a:schemeClr val="dk1"/>
              </a:buClr>
              <a:buFont typeface="Arial"/>
              <a:buChar char="•"/>
              <a:defRPr sz="1600" b="0" i="0" u="none" strike="noStrike" cap="none" baseline="0">
                <a:solidFill>
                  <a:schemeClr val="dk1"/>
                </a:solidFill>
                <a:latin typeface="Arial"/>
                <a:ea typeface="Arial"/>
                <a:cs typeface="Arial"/>
                <a:sym typeface="Arial"/>
              </a:defRPr>
            </a:lvl6pPr>
            <a:lvl7pPr marL="1812925" marR="0" indent="-101600" algn="l" rtl="0">
              <a:spcBef>
                <a:spcPts val="0"/>
              </a:spcBef>
              <a:spcAft>
                <a:spcPts val="640"/>
              </a:spcAft>
              <a:buClr>
                <a:schemeClr val="dk1"/>
              </a:buClr>
              <a:buFont typeface="Arial"/>
              <a:buChar char="•"/>
              <a:defRPr sz="1600" b="0" i="0" u="none" strike="noStrike" cap="none" baseline="0">
                <a:solidFill>
                  <a:schemeClr val="dk1"/>
                </a:solidFill>
                <a:latin typeface="Arial"/>
                <a:ea typeface="Arial"/>
                <a:cs typeface="Arial"/>
                <a:sym typeface="Arial"/>
              </a:defRPr>
            </a:lvl7pPr>
            <a:lvl8pPr marL="2270125" marR="0" indent="-101600" algn="l" rtl="0">
              <a:spcBef>
                <a:spcPts val="0"/>
              </a:spcBef>
              <a:spcAft>
                <a:spcPts val="640"/>
              </a:spcAft>
              <a:buClr>
                <a:schemeClr val="dk1"/>
              </a:buClr>
              <a:buFont typeface="Arial"/>
              <a:buChar char="•"/>
              <a:defRPr sz="1600" b="0" i="0" u="none" strike="noStrike" cap="none" baseline="0">
                <a:solidFill>
                  <a:schemeClr val="dk1"/>
                </a:solidFill>
                <a:latin typeface="Arial"/>
                <a:ea typeface="Arial"/>
                <a:cs typeface="Arial"/>
                <a:sym typeface="Arial"/>
              </a:defRPr>
            </a:lvl8pPr>
            <a:lvl9pPr marL="2727325" marR="0" indent="-101600" algn="l" rtl="0">
              <a:spcBef>
                <a:spcPts val="0"/>
              </a:spcBef>
              <a:spcAft>
                <a:spcPts val="640"/>
              </a:spcAft>
              <a:buClr>
                <a:schemeClr val="dk1"/>
              </a:buClr>
              <a:buFont typeface="Arial"/>
              <a:buChar char="•"/>
              <a:defRPr sz="1600" b="0" i="0" u="none" strike="noStrike" cap="none" baseline="0">
                <a:solidFill>
                  <a:schemeClr val="dk1"/>
                </a:solidFill>
                <a:latin typeface="Arial"/>
                <a:ea typeface="Arial"/>
                <a:cs typeface="Arial"/>
                <a:sym typeface="Arial"/>
              </a:defRPr>
            </a:lvl9pPr>
          </a:lstStyle>
          <a:p>
            <a:endParaRPr/>
          </a:p>
        </p:txBody>
      </p:sp>
      <p:sp>
        <p:nvSpPr>
          <p:cNvPr id="21" name="Shape 21"/>
          <p:cNvSpPr>
            <a:spLocks noGrp="1"/>
          </p:cNvSpPr>
          <p:nvPr>
            <p:ph type="ctrTitle"/>
          </p:nvPr>
        </p:nvSpPr>
        <p:spPr>
          <a:xfrm>
            <a:off x="1445127" y="3786389"/>
            <a:ext cx="10407651" cy="538163"/>
          </a:xfrm>
          <a:prstGeom prst="rect">
            <a:avLst/>
          </a:prstGeom>
          <a:noFill/>
          <a:ln>
            <a:noFill/>
          </a:ln>
        </p:spPr>
        <p:txBody>
          <a:bodyPr lIns="91425" tIns="91425" rIns="91425" bIns="91425" anchor="ctr" anchorCtr="0"/>
          <a:lstStyle>
            <a:lvl1pPr marL="0" marR="0" indent="0" algn="l" rtl="0">
              <a:lnSpc>
                <a:spcPct val="95000"/>
              </a:lnSpc>
              <a:spcBef>
                <a:spcPts val="0"/>
              </a:spcBef>
              <a:spcAft>
                <a:spcPts val="0"/>
              </a:spcAft>
              <a:defRPr sz="3600" b="1" i="0" u="none" strike="noStrike" cap="none" baseline="0">
                <a:solidFill>
                  <a:srgbClr val="006600"/>
                </a:solidFill>
                <a:latin typeface="Arial"/>
                <a:ea typeface="Arial"/>
                <a:cs typeface="Arial"/>
                <a:sym typeface="Arial"/>
              </a:defRPr>
            </a:lvl1pPr>
            <a:lvl2pPr marL="0" marR="0" indent="0" algn="l" rtl="0">
              <a:lnSpc>
                <a:spcPct val="95000"/>
              </a:lnSpc>
              <a:spcBef>
                <a:spcPts val="0"/>
              </a:spcBef>
              <a:spcAft>
                <a:spcPts val="0"/>
              </a:spcAft>
              <a:defRPr sz="2400" b="0" i="0" u="none" strike="noStrike" cap="none" baseline="0">
                <a:solidFill>
                  <a:srgbClr val="008000"/>
                </a:solidFill>
                <a:latin typeface="Arial"/>
                <a:ea typeface="Arial"/>
                <a:cs typeface="Arial"/>
                <a:sym typeface="Arial"/>
              </a:defRPr>
            </a:lvl2pPr>
            <a:lvl3pPr marL="0" marR="0" indent="0" algn="l" rtl="0">
              <a:lnSpc>
                <a:spcPct val="95000"/>
              </a:lnSpc>
              <a:spcBef>
                <a:spcPts val="0"/>
              </a:spcBef>
              <a:spcAft>
                <a:spcPts val="0"/>
              </a:spcAft>
              <a:defRPr sz="2400" b="0" i="0" u="none" strike="noStrike" cap="none" baseline="0">
                <a:solidFill>
                  <a:srgbClr val="008000"/>
                </a:solidFill>
                <a:latin typeface="Arial"/>
                <a:ea typeface="Arial"/>
                <a:cs typeface="Arial"/>
                <a:sym typeface="Arial"/>
              </a:defRPr>
            </a:lvl3pPr>
            <a:lvl4pPr marL="0" marR="0" indent="0" algn="l" rtl="0">
              <a:lnSpc>
                <a:spcPct val="95000"/>
              </a:lnSpc>
              <a:spcBef>
                <a:spcPts val="0"/>
              </a:spcBef>
              <a:spcAft>
                <a:spcPts val="0"/>
              </a:spcAft>
              <a:defRPr sz="2400" b="0" i="0" u="none" strike="noStrike" cap="none" baseline="0">
                <a:solidFill>
                  <a:srgbClr val="008000"/>
                </a:solidFill>
                <a:latin typeface="Arial"/>
                <a:ea typeface="Arial"/>
                <a:cs typeface="Arial"/>
                <a:sym typeface="Arial"/>
              </a:defRPr>
            </a:lvl4pPr>
            <a:lvl5pPr marL="0" marR="0" indent="0" algn="l" rtl="0">
              <a:lnSpc>
                <a:spcPct val="95000"/>
              </a:lnSpc>
              <a:spcBef>
                <a:spcPts val="0"/>
              </a:spcBef>
              <a:spcAft>
                <a:spcPts val="0"/>
              </a:spcAft>
              <a:defRPr sz="2400" b="0" i="0" u="none" strike="noStrike" cap="none" baseline="0">
                <a:solidFill>
                  <a:srgbClr val="008000"/>
                </a:solidFill>
                <a:latin typeface="Arial"/>
                <a:ea typeface="Arial"/>
                <a:cs typeface="Arial"/>
                <a:sym typeface="Arial"/>
              </a:defRPr>
            </a:lvl5pPr>
            <a:lvl6pPr marL="457200" marR="0" indent="0" algn="l" rtl="0">
              <a:lnSpc>
                <a:spcPct val="95000"/>
              </a:lnSpc>
              <a:spcBef>
                <a:spcPts val="0"/>
              </a:spcBef>
              <a:spcAft>
                <a:spcPts val="0"/>
              </a:spcAft>
              <a:defRPr sz="2400" b="0" i="0" u="none" strike="noStrike" cap="none" baseline="0">
                <a:solidFill>
                  <a:schemeClr val="dk2"/>
                </a:solidFill>
                <a:latin typeface="Arial"/>
                <a:ea typeface="Arial"/>
                <a:cs typeface="Arial"/>
                <a:sym typeface="Arial"/>
              </a:defRPr>
            </a:lvl6pPr>
            <a:lvl7pPr marL="914400" marR="0" indent="0" algn="l" rtl="0">
              <a:lnSpc>
                <a:spcPct val="95000"/>
              </a:lnSpc>
              <a:spcBef>
                <a:spcPts val="0"/>
              </a:spcBef>
              <a:spcAft>
                <a:spcPts val="0"/>
              </a:spcAft>
              <a:defRPr sz="2400" b="0" i="0" u="none" strike="noStrike" cap="none" baseline="0">
                <a:solidFill>
                  <a:schemeClr val="dk2"/>
                </a:solidFill>
                <a:latin typeface="Arial"/>
                <a:ea typeface="Arial"/>
                <a:cs typeface="Arial"/>
                <a:sym typeface="Arial"/>
              </a:defRPr>
            </a:lvl7pPr>
            <a:lvl8pPr marL="1371600" marR="0" indent="0" algn="l" rtl="0">
              <a:lnSpc>
                <a:spcPct val="95000"/>
              </a:lnSpc>
              <a:spcBef>
                <a:spcPts val="0"/>
              </a:spcBef>
              <a:spcAft>
                <a:spcPts val="0"/>
              </a:spcAft>
              <a:defRPr sz="2400" b="0" i="0" u="none" strike="noStrike" cap="none" baseline="0">
                <a:solidFill>
                  <a:schemeClr val="dk2"/>
                </a:solidFill>
                <a:latin typeface="Arial"/>
                <a:ea typeface="Arial"/>
                <a:cs typeface="Arial"/>
                <a:sym typeface="Arial"/>
              </a:defRPr>
            </a:lvl8pPr>
            <a:lvl9pPr marL="1828800" marR="0" indent="0" algn="l" rtl="0">
              <a:lnSpc>
                <a:spcPct val="95000"/>
              </a:lnSpc>
              <a:spcBef>
                <a:spcPts val="0"/>
              </a:spcBef>
              <a:spcAft>
                <a:spcPts val="0"/>
              </a:spcAft>
              <a:defRPr sz="2400" b="0" i="0" u="none" strike="noStrike" cap="none" baseline="0">
                <a:solidFill>
                  <a:schemeClr val="dk2"/>
                </a:solidFill>
                <a:latin typeface="Arial"/>
                <a:ea typeface="Arial"/>
                <a:cs typeface="Arial"/>
                <a:sym typeface="Arial"/>
              </a:defRPr>
            </a:lvl9pPr>
          </a:lstStyle>
          <a:p>
            <a:endParaRPr/>
          </a:p>
        </p:txBody>
      </p:sp>
      <p:sp>
        <p:nvSpPr>
          <p:cNvPr id="4" name="Rectangle 3">
            <a:extLst>
              <a:ext uri="{FF2B5EF4-FFF2-40B4-BE49-F238E27FC236}">
                <a16:creationId xmlns:a16="http://schemas.microsoft.com/office/drawing/2014/main" id="{C1E47E80-DF54-EFEC-C37B-5CD2C286E5FF}"/>
              </a:ext>
            </a:extLst>
          </p:cNvPr>
          <p:cNvSpPr/>
          <p:nvPr userDrawn="1"/>
        </p:nvSpPr>
        <p:spPr>
          <a:xfrm>
            <a:off x="9932564" y="0"/>
            <a:ext cx="1920213" cy="404664"/>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bj" type="obj">
  <p:cSld name="obj">
    <p:spTree>
      <p:nvGrpSpPr>
        <p:cNvPr id="1" name="Shape 23"/>
        <p:cNvGrpSpPr/>
        <p:nvPr/>
      </p:nvGrpSpPr>
      <p:grpSpPr>
        <a:xfrm>
          <a:off x="0" y="0"/>
          <a:ext cx="0" cy="0"/>
          <a:chOff x="0" y="0"/>
          <a:chExt cx="0" cy="0"/>
        </a:xfrm>
      </p:grpSpPr>
      <p:sp>
        <p:nvSpPr>
          <p:cNvPr id="24" name="Shape 24"/>
          <p:cNvSpPr>
            <a:spLocks noGrp="1"/>
          </p:cNvSpPr>
          <p:nvPr>
            <p:ph type="title"/>
          </p:nvPr>
        </p:nvSpPr>
        <p:spPr>
          <a:xfrm>
            <a:off x="567267" y="499352"/>
            <a:ext cx="7148019" cy="713268"/>
          </a:xfrm>
          <a:prstGeom prst="rect">
            <a:avLst/>
          </a:prstGeom>
          <a:noFill/>
          <a:ln>
            <a:noFill/>
          </a:ln>
        </p:spPr>
        <p:txBody>
          <a:bodyPr lIns="91425" tIns="91425" rIns="91425" bIns="91425" anchor="t" anchorCtr="0"/>
          <a:lstStyle>
            <a:lvl1pPr algn="l" rtl="0">
              <a:lnSpc>
                <a:spcPct val="95000"/>
              </a:lnSpc>
              <a:spcBef>
                <a:spcPts val="0"/>
              </a:spcBef>
              <a:spcAft>
                <a:spcPts val="0"/>
              </a:spcAft>
              <a:defRPr sz="2400">
                <a:solidFill>
                  <a:srgbClr val="006600"/>
                </a:solidFill>
                <a:latin typeface="Arial"/>
                <a:ea typeface="Arial"/>
                <a:cs typeface="Arial"/>
                <a:sym typeface="Arial"/>
              </a:defRPr>
            </a:lvl1pPr>
            <a:lvl2pPr algn="l" rtl="0">
              <a:lnSpc>
                <a:spcPct val="95000"/>
              </a:lnSpc>
              <a:spcBef>
                <a:spcPts val="0"/>
              </a:spcBef>
              <a:spcAft>
                <a:spcPts val="0"/>
              </a:spcAft>
              <a:defRPr sz="2400">
                <a:solidFill>
                  <a:srgbClr val="008000"/>
                </a:solidFill>
                <a:latin typeface="Arial"/>
                <a:ea typeface="Arial"/>
                <a:cs typeface="Arial"/>
                <a:sym typeface="Arial"/>
              </a:defRPr>
            </a:lvl2pPr>
            <a:lvl3pPr algn="l" rtl="0">
              <a:lnSpc>
                <a:spcPct val="95000"/>
              </a:lnSpc>
              <a:spcBef>
                <a:spcPts val="0"/>
              </a:spcBef>
              <a:spcAft>
                <a:spcPts val="0"/>
              </a:spcAft>
              <a:defRPr sz="2400">
                <a:solidFill>
                  <a:srgbClr val="008000"/>
                </a:solidFill>
                <a:latin typeface="Arial"/>
                <a:ea typeface="Arial"/>
                <a:cs typeface="Arial"/>
                <a:sym typeface="Arial"/>
              </a:defRPr>
            </a:lvl3pPr>
            <a:lvl4pPr algn="l" rtl="0">
              <a:lnSpc>
                <a:spcPct val="95000"/>
              </a:lnSpc>
              <a:spcBef>
                <a:spcPts val="0"/>
              </a:spcBef>
              <a:spcAft>
                <a:spcPts val="0"/>
              </a:spcAft>
              <a:defRPr sz="2400">
                <a:solidFill>
                  <a:srgbClr val="008000"/>
                </a:solidFill>
                <a:latin typeface="Arial"/>
                <a:ea typeface="Arial"/>
                <a:cs typeface="Arial"/>
                <a:sym typeface="Arial"/>
              </a:defRPr>
            </a:lvl4pPr>
            <a:lvl5pPr algn="l" rtl="0">
              <a:lnSpc>
                <a:spcPct val="95000"/>
              </a:lnSpc>
              <a:spcBef>
                <a:spcPts val="0"/>
              </a:spcBef>
              <a:spcAft>
                <a:spcPts val="0"/>
              </a:spcAft>
              <a:defRPr sz="2400">
                <a:solidFill>
                  <a:srgbClr val="008000"/>
                </a:solidFill>
                <a:latin typeface="Arial"/>
                <a:ea typeface="Arial"/>
                <a:cs typeface="Arial"/>
                <a:sym typeface="Arial"/>
              </a:defRPr>
            </a:lvl5pPr>
            <a:lvl6pPr marL="457200" algn="l" rtl="0">
              <a:lnSpc>
                <a:spcPct val="95000"/>
              </a:lnSpc>
              <a:spcBef>
                <a:spcPts val="0"/>
              </a:spcBef>
              <a:spcAft>
                <a:spcPts val="0"/>
              </a:spcAft>
              <a:defRPr sz="2400">
                <a:solidFill>
                  <a:schemeClr val="dk2"/>
                </a:solidFill>
                <a:latin typeface="Arial"/>
                <a:ea typeface="Arial"/>
                <a:cs typeface="Arial"/>
                <a:sym typeface="Arial"/>
              </a:defRPr>
            </a:lvl6pPr>
            <a:lvl7pPr marL="914400" algn="l" rtl="0">
              <a:lnSpc>
                <a:spcPct val="95000"/>
              </a:lnSpc>
              <a:spcBef>
                <a:spcPts val="0"/>
              </a:spcBef>
              <a:spcAft>
                <a:spcPts val="0"/>
              </a:spcAft>
              <a:defRPr sz="2400">
                <a:solidFill>
                  <a:schemeClr val="dk2"/>
                </a:solidFill>
                <a:latin typeface="Arial"/>
                <a:ea typeface="Arial"/>
                <a:cs typeface="Arial"/>
                <a:sym typeface="Arial"/>
              </a:defRPr>
            </a:lvl7pPr>
            <a:lvl8pPr marL="1371600" algn="l" rtl="0">
              <a:lnSpc>
                <a:spcPct val="95000"/>
              </a:lnSpc>
              <a:spcBef>
                <a:spcPts val="0"/>
              </a:spcBef>
              <a:spcAft>
                <a:spcPts val="0"/>
              </a:spcAft>
              <a:defRPr sz="2400">
                <a:solidFill>
                  <a:schemeClr val="dk2"/>
                </a:solidFill>
                <a:latin typeface="Arial"/>
                <a:ea typeface="Arial"/>
                <a:cs typeface="Arial"/>
                <a:sym typeface="Arial"/>
              </a:defRPr>
            </a:lvl8pPr>
            <a:lvl9pPr marL="1828800" algn="l" rtl="0">
              <a:lnSpc>
                <a:spcPct val="95000"/>
              </a:lnSpc>
              <a:spcBef>
                <a:spcPts val="0"/>
              </a:spcBef>
              <a:spcAft>
                <a:spcPts val="0"/>
              </a:spcAft>
              <a:defRPr sz="2400">
                <a:solidFill>
                  <a:schemeClr val="dk2"/>
                </a:solidFill>
                <a:latin typeface="Arial"/>
                <a:ea typeface="Arial"/>
                <a:cs typeface="Arial"/>
                <a:sym typeface="Arial"/>
              </a:defRPr>
            </a:lvl9pPr>
          </a:lstStyle>
          <a:p>
            <a:endParaRPr/>
          </a:p>
        </p:txBody>
      </p:sp>
      <p:sp>
        <p:nvSpPr>
          <p:cNvPr id="25" name="Shape 25"/>
          <p:cNvSpPr>
            <a:spLocks noGrp="1"/>
          </p:cNvSpPr>
          <p:nvPr>
            <p:ph type="body" idx="1"/>
          </p:nvPr>
        </p:nvSpPr>
        <p:spPr>
          <a:xfrm>
            <a:off x="565149" y="1413136"/>
            <a:ext cx="11017248" cy="4662227"/>
          </a:xfrm>
          <a:prstGeom prst="rect">
            <a:avLst/>
          </a:prstGeom>
          <a:noFill/>
          <a:ln>
            <a:noFill/>
          </a:ln>
        </p:spPr>
        <p:txBody>
          <a:bodyPr lIns="91425" tIns="91425" rIns="91425" bIns="91425" anchor="t" anchorCtr="0"/>
          <a:lstStyle>
            <a:lvl1pPr marL="161925" indent="-114300" algn="l" rtl="0">
              <a:spcBef>
                <a:spcPts val="0"/>
              </a:spcBef>
              <a:spcAft>
                <a:spcPts val="560"/>
              </a:spcAft>
              <a:buClr>
                <a:schemeClr val="dk1"/>
              </a:buClr>
              <a:buFont typeface="Arial"/>
              <a:buChar char="•"/>
              <a:defRPr sz="1400">
                <a:solidFill>
                  <a:schemeClr val="dk1"/>
                </a:solidFill>
                <a:latin typeface="Arial"/>
                <a:ea typeface="Arial"/>
                <a:cs typeface="Arial"/>
                <a:sym typeface="Arial"/>
              </a:defRPr>
            </a:lvl1pPr>
            <a:lvl2pPr marL="371475" indent="-165100" algn="l" rtl="0">
              <a:spcBef>
                <a:spcPts val="0"/>
              </a:spcBef>
              <a:spcAft>
                <a:spcPts val="560"/>
              </a:spcAft>
              <a:buClr>
                <a:schemeClr val="dk1"/>
              </a:buClr>
              <a:buFont typeface="Arial"/>
              <a:buChar char="•"/>
              <a:defRPr sz="1400">
                <a:solidFill>
                  <a:schemeClr val="dk1"/>
                </a:solidFill>
                <a:latin typeface="Arial"/>
                <a:ea typeface="Arial"/>
                <a:cs typeface="Arial"/>
                <a:sym typeface="Arial"/>
              </a:defRPr>
            </a:lvl2pPr>
            <a:lvl3pPr marL="539750" indent="-117475" algn="l" rtl="0">
              <a:spcBef>
                <a:spcPts val="0"/>
              </a:spcBef>
              <a:spcAft>
                <a:spcPts val="560"/>
              </a:spcAft>
              <a:buClr>
                <a:schemeClr val="dk1"/>
              </a:buClr>
              <a:buFont typeface="Arial"/>
              <a:buChar char="•"/>
              <a:defRPr sz="1400">
                <a:solidFill>
                  <a:schemeClr val="dk1"/>
                </a:solidFill>
                <a:latin typeface="Arial"/>
                <a:ea typeface="Arial"/>
                <a:cs typeface="Arial"/>
                <a:sym typeface="Arial"/>
              </a:defRPr>
            </a:lvl3pPr>
            <a:lvl4pPr marL="744538" indent="-157162" algn="l" rtl="0">
              <a:spcBef>
                <a:spcPts val="0"/>
              </a:spcBef>
              <a:spcAft>
                <a:spcPts val="560"/>
              </a:spcAft>
              <a:buClr>
                <a:schemeClr val="dk1"/>
              </a:buClr>
              <a:buFont typeface="Arial"/>
              <a:buChar char="•"/>
              <a:defRPr sz="1400">
                <a:solidFill>
                  <a:schemeClr val="dk1"/>
                </a:solidFill>
                <a:latin typeface="Arial"/>
                <a:ea typeface="Arial"/>
                <a:cs typeface="Arial"/>
                <a:sym typeface="Arial"/>
              </a:defRPr>
            </a:lvl4pPr>
            <a:lvl5pPr marL="898525" indent="-107950" algn="l" rtl="0">
              <a:spcBef>
                <a:spcPts val="0"/>
              </a:spcBef>
              <a:spcAft>
                <a:spcPts val="560"/>
              </a:spcAft>
              <a:buClr>
                <a:schemeClr val="dk1"/>
              </a:buClr>
              <a:buFont typeface="Arial"/>
              <a:buChar char="•"/>
              <a:defRPr sz="1400">
                <a:solidFill>
                  <a:schemeClr val="dk1"/>
                </a:solidFill>
                <a:latin typeface="Arial"/>
                <a:ea typeface="Arial"/>
                <a:cs typeface="Arial"/>
                <a:sym typeface="Arial"/>
              </a:defRPr>
            </a:lvl5pPr>
            <a:lvl6pPr marL="1355725" indent="-101600" algn="l" rtl="0">
              <a:spcBef>
                <a:spcPts val="0"/>
              </a:spcBef>
              <a:spcAft>
                <a:spcPts val="640"/>
              </a:spcAft>
              <a:buClr>
                <a:schemeClr val="dk1"/>
              </a:buClr>
              <a:buFont typeface="Arial"/>
              <a:buChar char="•"/>
              <a:defRPr sz="1600">
                <a:solidFill>
                  <a:schemeClr val="dk1"/>
                </a:solidFill>
                <a:latin typeface="Arial"/>
                <a:ea typeface="Arial"/>
                <a:cs typeface="Arial"/>
                <a:sym typeface="Arial"/>
              </a:defRPr>
            </a:lvl6pPr>
            <a:lvl7pPr marL="1812925" indent="-101600" algn="l" rtl="0">
              <a:spcBef>
                <a:spcPts val="0"/>
              </a:spcBef>
              <a:spcAft>
                <a:spcPts val="640"/>
              </a:spcAft>
              <a:buClr>
                <a:schemeClr val="dk1"/>
              </a:buClr>
              <a:buFont typeface="Arial"/>
              <a:buChar char="•"/>
              <a:defRPr sz="1600">
                <a:solidFill>
                  <a:schemeClr val="dk1"/>
                </a:solidFill>
                <a:latin typeface="Arial"/>
                <a:ea typeface="Arial"/>
                <a:cs typeface="Arial"/>
                <a:sym typeface="Arial"/>
              </a:defRPr>
            </a:lvl7pPr>
            <a:lvl8pPr marL="2270125" indent="-101600" algn="l" rtl="0">
              <a:spcBef>
                <a:spcPts val="0"/>
              </a:spcBef>
              <a:spcAft>
                <a:spcPts val="640"/>
              </a:spcAft>
              <a:buClr>
                <a:schemeClr val="dk1"/>
              </a:buClr>
              <a:buFont typeface="Arial"/>
              <a:buChar char="•"/>
              <a:defRPr sz="1600">
                <a:solidFill>
                  <a:schemeClr val="dk1"/>
                </a:solidFill>
                <a:latin typeface="Arial"/>
                <a:ea typeface="Arial"/>
                <a:cs typeface="Arial"/>
                <a:sym typeface="Arial"/>
              </a:defRPr>
            </a:lvl8pPr>
            <a:lvl9pPr marL="2727325" indent="-101600" algn="l" rtl="0">
              <a:spcBef>
                <a:spcPts val="0"/>
              </a:spcBef>
              <a:spcAft>
                <a:spcPts val="640"/>
              </a:spcAft>
              <a:buClr>
                <a:schemeClr val="dk1"/>
              </a:buClr>
              <a:buFont typeface="Arial"/>
              <a:buChar char="•"/>
              <a:defRPr sz="1600">
                <a:solidFill>
                  <a:schemeClr val="dk1"/>
                </a:solidFill>
                <a:latin typeface="Arial"/>
                <a:ea typeface="Arial"/>
                <a:cs typeface="Arial"/>
                <a:sym typeface="Arial"/>
              </a:defRPr>
            </a:lvl9pPr>
          </a:lstStyle>
          <a:p>
            <a:endParaRPr dirty="0"/>
          </a:p>
        </p:txBody>
      </p:sp>
      <p:sp>
        <p:nvSpPr>
          <p:cNvPr id="26" name="Shape 26"/>
          <p:cNvSpPr>
            <a:spLocks noGrp="1"/>
          </p:cNvSpPr>
          <p:nvPr>
            <p:ph type="sldNum" idx="12"/>
          </p:nvPr>
        </p:nvSpPr>
        <p:spPr>
          <a:xfrm>
            <a:off x="9456373" y="6316662"/>
            <a:ext cx="2219160" cy="208682"/>
          </a:xfrm>
          <a:prstGeom prst="rect">
            <a:avLst/>
          </a:prstGeom>
          <a:noFill/>
          <a:ln>
            <a:noFill/>
          </a:ln>
        </p:spPr>
        <p:txBody>
          <a:bodyPr lIns="91425" tIns="91425" rIns="91425" bIns="91425" anchor="ctr" anchorCtr="1"/>
          <a:lstStyle>
            <a:lvl1pPr marL="0" marR="0" indent="0" algn="r" rtl="0">
              <a:defRPr sz="600" b="1" i="0" u="none" strike="noStrike" cap="none" baseline="0">
                <a:solidFill>
                  <a:schemeClr val="dk1"/>
                </a:solidFill>
                <a:latin typeface="Arial"/>
                <a:ea typeface="Arial"/>
                <a:cs typeface="Arial"/>
                <a:sym typeface="Arial"/>
              </a:defRPr>
            </a:lvl1pPr>
            <a:lvl2pPr marL="457200" marR="0" indent="0" algn="l" rtl="0">
              <a:defRPr sz="1800" b="0" i="0" u="none" strike="noStrike" cap="none" baseline="0">
                <a:solidFill>
                  <a:schemeClr val="dk1"/>
                </a:solidFill>
                <a:latin typeface="Arial"/>
                <a:ea typeface="Arial"/>
                <a:cs typeface="Arial"/>
                <a:sym typeface="Arial"/>
              </a:defRPr>
            </a:lvl2pPr>
            <a:lvl3pPr marL="914400" marR="0" indent="0" algn="l" rtl="0">
              <a:defRPr sz="1800" b="0" i="0" u="none" strike="noStrike" cap="none" baseline="0">
                <a:solidFill>
                  <a:schemeClr val="dk1"/>
                </a:solidFill>
                <a:latin typeface="Arial"/>
                <a:ea typeface="Arial"/>
                <a:cs typeface="Arial"/>
                <a:sym typeface="Arial"/>
              </a:defRPr>
            </a:lvl3pPr>
            <a:lvl4pPr marL="1371600" marR="0" indent="0" algn="l" rtl="0">
              <a:defRPr sz="1800" b="0" i="0" u="none" strike="noStrike" cap="none" baseline="0">
                <a:solidFill>
                  <a:schemeClr val="dk1"/>
                </a:solidFill>
                <a:latin typeface="Arial"/>
                <a:ea typeface="Arial"/>
                <a:cs typeface="Arial"/>
                <a:sym typeface="Arial"/>
              </a:defRPr>
            </a:lvl4pPr>
            <a:lvl5pPr marL="1828800" marR="0" indent="0" algn="l" rtl="0">
              <a:defRPr sz="1800" b="0" i="0" u="none" strike="noStrike" cap="none" baseline="0">
                <a:solidFill>
                  <a:schemeClr val="dk1"/>
                </a:solidFill>
                <a:latin typeface="Arial"/>
                <a:ea typeface="Arial"/>
                <a:cs typeface="Arial"/>
                <a:sym typeface="Arial"/>
              </a:defRPr>
            </a:lvl5pPr>
            <a:lvl6pPr marL="2286000" marR="0" indent="0" algn="l" rtl="0">
              <a:defRPr sz="1800" b="0" i="0" u="none" strike="noStrike" cap="none" baseline="0">
                <a:solidFill>
                  <a:schemeClr val="dk1"/>
                </a:solidFill>
                <a:latin typeface="Arial"/>
                <a:ea typeface="Arial"/>
                <a:cs typeface="Arial"/>
                <a:sym typeface="Arial"/>
              </a:defRPr>
            </a:lvl6pPr>
            <a:lvl7pPr marL="2743200" marR="0" indent="0" algn="l" rtl="0">
              <a:defRPr sz="1800" b="0" i="0" u="none" strike="noStrike" cap="none" baseline="0">
                <a:solidFill>
                  <a:schemeClr val="dk1"/>
                </a:solidFill>
                <a:latin typeface="Arial"/>
                <a:ea typeface="Arial"/>
                <a:cs typeface="Arial"/>
                <a:sym typeface="Arial"/>
              </a:defRPr>
            </a:lvl7pPr>
            <a:lvl8pPr marL="3200400" marR="0" indent="0" algn="l" rtl="0">
              <a:defRPr sz="1800" b="0" i="0" u="none" strike="noStrike" cap="none" baseline="0">
                <a:solidFill>
                  <a:schemeClr val="dk1"/>
                </a:solidFill>
                <a:latin typeface="Arial"/>
                <a:ea typeface="Arial"/>
                <a:cs typeface="Arial"/>
                <a:sym typeface="Arial"/>
              </a:defRPr>
            </a:lvl8pPr>
            <a:lvl9pPr marL="3657600" marR="0" indent="0" algn="l" rtl="0">
              <a:defRPr sz="1800" b="0" i="0" u="none" strike="noStrike" cap="none" baseline="0">
                <a:solidFill>
                  <a:schemeClr val="dk1"/>
                </a:solidFill>
                <a:latin typeface="Arial"/>
                <a:ea typeface="Arial"/>
                <a:cs typeface="Arial"/>
                <a:sym typeface="Arial"/>
              </a:defRPr>
            </a:lvl9pPr>
          </a:lstStyle>
          <a:p>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CA" noProof="1"/>
              <a:t>Click to add title</a:t>
            </a:r>
            <a:br>
              <a:rPr lang="en-CA" noProof="1"/>
            </a:br>
            <a:r>
              <a:rPr lang="en-CA" noProof="1"/>
              <a:t>(Bullet Points slide)</a:t>
            </a:r>
            <a:endParaRPr lang="en-US"/>
          </a:p>
        </p:txBody>
      </p:sp>
      <p:sp>
        <p:nvSpPr>
          <p:cNvPr id="3" name="Footer Placeholder 2"/>
          <p:cNvSpPr>
            <a:spLocks noGrp="1"/>
          </p:cNvSpPr>
          <p:nvPr>
            <p:ph type="ftr" sz="quarter" idx="10"/>
          </p:nvPr>
        </p:nvSpPr>
        <p:spPr/>
        <p:txBody>
          <a:bodyPr/>
          <a:lstStyle/>
          <a:p>
            <a:endParaRPr lang="en-CA" dirty="0"/>
          </a:p>
        </p:txBody>
      </p:sp>
      <p:sp>
        <p:nvSpPr>
          <p:cNvPr id="4" name="Slide Number Placeholder 3"/>
          <p:cNvSpPr>
            <a:spLocks noGrp="1"/>
          </p:cNvSpPr>
          <p:nvPr>
            <p:ph type="sldNum" sz="quarter" idx="11"/>
          </p:nvPr>
        </p:nvSpPr>
        <p:spPr/>
        <p:txBody>
          <a:bodyPr/>
          <a:lstStyle/>
          <a:p>
            <a:fld id="{8E9205E6-0D8F-4FE6-AE74-F8DC77F0BF6E}" type="slidenum">
              <a:rPr lang="en-CA" smtClean="0"/>
              <a:pPr/>
              <a:t>‹#›</a:t>
            </a:fld>
            <a:endParaRPr lang="en-CA" dirty="0"/>
          </a:p>
        </p:txBody>
      </p:sp>
      <p:sp>
        <p:nvSpPr>
          <p:cNvPr id="5" name="Espace réservé du contenu 5"/>
          <p:cNvSpPr>
            <a:spLocks noGrp="1"/>
          </p:cNvSpPr>
          <p:nvPr>
            <p:ph sz="quarter" idx="13" hasCustomPrompt="1"/>
          </p:nvPr>
        </p:nvSpPr>
        <p:spPr>
          <a:xfrm>
            <a:off x="911425" y="1449388"/>
            <a:ext cx="10369153" cy="4176612"/>
          </a:xfrm>
          <a:prstGeom prst="rect">
            <a:avLst/>
          </a:prstGeom>
        </p:spPr>
        <p:txBody>
          <a:bodyPr/>
          <a:lstStyle>
            <a:lvl2pPr>
              <a:defRPr baseline="0"/>
            </a:lvl2pPr>
            <a:lvl3pPr>
              <a:defRPr baseline="0"/>
            </a:lvl3pPr>
            <a:lvl4pPr>
              <a:defRPr baseline="0"/>
            </a:lvl4pPr>
            <a:lvl5pPr>
              <a:defRPr/>
            </a:lvl5pPr>
          </a:lstStyle>
          <a:p>
            <a:pPr lvl="0"/>
            <a:r>
              <a:rPr lang="en-CA"/>
              <a:t>Click here to add subtitle (followed by: </a:t>
            </a:r>
            <a:r>
              <a:rPr lang="en-CA" err="1"/>
              <a:t>Enter+tab</a:t>
            </a:r>
            <a:r>
              <a:rPr lang="en-CA"/>
              <a:t> for normal text and bullet points)</a:t>
            </a:r>
          </a:p>
          <a:p>
            <a:pPr lvl="1"/>
            <a:r>
              <a:rPr lang="en-CA"/>
              <a:t>Normal text</a:t>
            </a:r>
          </a:p>
          <a:p>
            <a:pPr lvl="2"/>
            <a:r>
              <a:rPr lang="en-CA"/>
              <a:t>Second level</a:t>
            </a:r>
          </a:p>
          <a:p>
            <a:pPr lvl="3"/>
            <a:r>
              <a:rPr lang="en-CA"/>
              <a:t>Third level</a:t>
            </a:r>
          </a:p>
          <a:p>
            <a:pPr lvl="4"/>
            <a:r>
              <a:rPr lang="en-CA"/>
              <a:t>Fourth level</a:t>
            </a:r>
          </a:p>
        </p:txBody>
      </p:sp>
    </p:spTree>
    <p:extLst>
      <p:ext uri="{BB962C8B-B14F-4D97-AF65-F5344CB8AC3E}">
        <p14:creationId xmlns:p14="http://schemas.microsoft.com/office/powerpoint/2010/main" val="3081769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g"/><Relationship Id="rId5" Type="http://schemas.openxmlformats.org/officeDocument/2006/relationships/image" Target="../media/image1.jp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sp>
        <p:nvSpPr>
          <p:cNvPr id="9" name="Shape 9"/>
          <p:cNvSpPr/>
          <p:nvPr/>
        </p:nvSpPr>
        <p:spPr>
          <a:xfrm>
            <a:off x="6661149" y="442912"/>
            <a:ext cx="4927600" cy="812800"/>
          </a:xfrm>
          <a:prstGeom prst="rect">
            <a:avLst/>
          </a:prstGeom>
          <a:blipFill>
            <a:blip r:embed="rId5"/>
            <a:stretch>
              <a:fillRect/>
            </a:stretch>
          </a:blipFill>
        </p:spPr>
      </p:sp>
      <p:sp>
        <p:nvSpPr>
          <p:cNvPr id="10" name="Shape 10"/>
          <p:cNvSpPr>
            <a:spLocks noGrp="1"/>
          </p:cNvSpPr>
          <p:nvPr>
            <p:ph type="title"/>
          </p:nvPr>
        </p:nvSpPr>
        <p:spPr>
          <a:xfrm>
            <a:off x="567267" y="499352"/>
            <a:ext cx="7148019" cy="713268"/>
          </a:xfrm>
          <a:prstGeom prst="rect">
            <a:avLst/>
          </a:prstGeom>
          <a:noFill/>
          <a:ln>
            <a:noFill/>
          </a:ln>
        </p:spPr>
        <p:txBody>
          <a:bodyPr lIns="91425" tIns="91425" rIns="91425" bIns="91425" anchor="t" anchorCtr="0"/>
          <a:lstStyle>
            <a:lvl1pPr marL="0" marR="0" indent="0" algn="l" rtl="0">
              <a:lnSpc>
                <a:spcPct val="95000"/>
              </a:lnSpc>
              <a:spcBef>
                <a:spcPts val="0"/>
              </a:spcBef>
              <a:spcAft>
                <a:spcPts val="0"/>
              </a:spcAft>
              <a:defRPr sz="2400" b="0" i="0" u="none" strike="noStrike" cap="none" baseline="0">
                <a:solidFill>
                  <a:srgbClr val="006600"/>
                </a:solidFill>
                <a:latin typeface="Arial"/>
                <a:ea typeface="Arial"/>
                <a:cs typeface="Arial"/>
                <a:sym typeface="Arial"/>
              </a:defRPr>
            </a:lvl1pPr>
            <a:lvl2pPr marL="0" marR="0" indent="0" algn="l" rtl="0">
              <a:lnSpc>
                <a:spcPct val="95000"/>
              </a:lnSpc>
              <a:spcBef>
                <a:spcPts val="0"/>
              </a:spcBef>
              <a:spcAft>
                <a:spcPts val="0"/>
              </a:spcAft>
              <a:defRPr sz="2400" b="0" i="0" u="none" strike="noStrike" cap="none" baseline="0">
                <a:solidFill>
                  <a:srgbClr val="008000"/>
                </a:solidFill>
                <a:latin typeface="Arial"/>
                <a:ea typeface="Arial"/>
                <a:cs typeface="Arial"/>
                <a:sym typeface="Arial"/>
              </a:defRPr>
            </a:lvl2pPr>
            <a:lvl3pPr marL="0" marR="0" indent="0" algn="l" rtl="0">
              <a:lnSpc>
                <a:spcPct val="95000"/>
              </a:lnSpc>
              <a:spcBef>
                <a:spcPts val="0"/>
              </a:spcBef>
              <a:spcAft>
                <a:spcPts val="0"/>
              </a:spcAft>
              <a:defRPr sz="2400" b="0" i="0" u="none" strike="noStrike" cap="none" baseline="0">
                <a:solidFill>
                  <a:srgbClr val="008000"/>
                </a:solidFill>
                <a:latin typeface="Arial"/>
                <a:ea typeface="Arial"/>
                <a:cs typeface="Arial"/>
                <a:sym typeface="Arial"/>
              </a:defRPr>
            </a:lvl3pPr>
            <a:lvl4pPr marL="0" marR="0" indent="0" algn="l" rtl="0">
              <a:lnSpc>
                <a:spcPct val="95000"/>
              </a:lnSpc>
              <a:spcBef>
                <a:spcPts val="0"/>
              </a:spcBef>
              <a:spcAft>
                <a:spcPts val="0"/>
              </a:spcAft>
              <a:defRPr sz="2400" b="0" i="0" u="none" strike="noStrike" cap="none" baseline="0">
                <a:solidFill>
                  <a:srgbClr val="008000"/>
                </a:solidFill>
                <a:latin typeface="Arial"/>
                <a:ea typeface="Arial"/>
                <a:cs typeface="Arial"/>
                <a:sym typeface="Arial"/>
              </a:defRPr>
            </a:lvl4pPr>
            <a:lvl5pPr marL="0" marR="0" indent="0" algn="l" rtl="0">
              <a:lnSpc>
                <a:spcPct val="95000"/>
              </a:lnSpc>
              <a:spcBef>
                <a:spcPts val="0"/>
              </a:spcBef>
              <a:spcAft>
                <a:spcPts val="0"/>
              </a:spcAft>
              <a:defRPr sz="2400" b="0" i="0" u="none" strike="noStrike" cap="none" baseline="0">
                <a:solidFill>
                  <a:srgbClr val="008000"/>
                </a:solidFill>
                <a:latin typeface="Arial"/>
                <a:ea typeface="Arial"/>
                <a:cs typeface="Arial"/>
                <a:sym typeface="Arial"/>
              </a:defRPr>
            </a:lvl5pPr>
            <a:lvl6pPr marL="457200" marR="0" indent="0" algn="l" rtl="0">
              <a:lnSpc>
                <a:spcPct val="95000"/>
              </a:lnSpc>
              <a:spcBef>
                <a:spcPts val="0"/>
              </a:spcBef>
              <a:spcAft>
                <a:spcPts val="0"/>
              </a:spcAft>
              <a:defRPr sz="2400" b="0" i="0" u="none" strike="noStrike" cap="none" baseline="0">
                <a:solidFill>
                  <a:schemeClr val="dk2"/>
                </a:solidFill>
                <a:latin typeface="Arial"/>
                <a:ea typeface="Arial"/>
                <a:cs typeface="Arial"/>
                <a:sym typeface="Arial"/>
              </a:defRPr>
            </a:lvl6pPr>
            <a:lvl7pPr marL="914400" marR="0" indent="0" algn="l" rtl="0">
              <a:lnSpc>
                <a:spcPct val="95000"/>
              </a:lnSpc>
              <a:spcBef>
                <a:spcPts val="0"/>
              </a:spcBef>
              <a:spcAft>
                <a:spcPts val="0"/>
              </a:spcAft>
              <a:defRPr sz="2400" b="0" i="0" u="none" strike="noStrike" cap="none" baseline="0">
                <a:solidFill>
                  <a:schemeClr val="dk2"/>
                </a:solidFill>
                <a:latin typeface="Arial"/>
                <a:ea typeface="Arial"/>
                <a:cs typeface="Arial"/>
                <a:sym typeface="Arial"/>
              </a:defRPr>
            </a:lvl7pPr>
            <a:lvl8pPr marL="1371600" marR="0" indent="0" algn="l" rtl="0">
              <a:lnSpc>
                <a:spcPct val="95000"/>
              </a:lnSpc>
              <a:spcBef>
                <a:spcPts val="0"/>
              </a:spcBef>
              <a:spcAft>
                <a:spcPts val="0"/>
              </a:spcAft>
              <a:defRPr sz="2400" b="0" i="0" u="none" strike="noStrike" cap="none" baseline="0">
                <a:solidFill>
                  <a:schemeClr val="dk2"/>
                </a:solidFill>
                <a:latin typeface="Arial"/>
                <a:ea typeface="Arial"/>
                <a:cs typeface="Arial"/>
                <a:sym typeface="Arial"/>
              </a:defRPr>
            </a:lvl8pPr>
            <a:lvl9pPr marL="1828800" marR="0" indent="0" algn="l" rtl="0">
              <a:lnSpc>
                <a:spcPct val="95000"/>
              </a:lnSpc>
              <a:spcBef>
                <a:spcPts val="0"/>
              </a:spcBef>
              <a:spcAft>
                <a:spcPts val="0"/>
              </a:spcAft>
              <a:defRPr sz="2400" b="0" i="0" u="none" strike="noStrike" cap="none" baseline="0">
                <a:solidFill>
                  <a:schemeClr val="dk2"/>
                </a:solidFill>
                <a:latin typeface="Arial"/>
                <a:ea typeface="Arial"/>
                <a:cs typeface="Arial"/>
                <a:sym typeface="Arial"/>
              </a:defRPr>
            </a:lvl9pPr>
          </a:lstStyle>
          <a:p>
            <a:endParaRPr/>
          </a:p>
        </p:txBody>
      </p:sp>
      <p:sp>
        <p:nvSpPr>
          <p:cNvPr id="11" name="Shape 11"/>
          <p:cNvSpPr>
            <a:spLocks noGrp="1"/>
          </p:cNvSpPr>
          <p:nvPr>
            <p:ph type="body" idx="1"/>
          </p:nvPr>
        </p:nvSpPr>
        <p:spPr>
          <a:xfrm>
            <a:off x="565149" y="1413136"/>
            <a:ext cx="11017248" cy="4662227"/>
          </a:xfrm>
          <a:prstGeom prst="rect">
            <a:avLst/>
          </a:prstGeom>
          <a:noFill/>
          <a:ln>
            <a:noFill/>
          </a:ln>
        </p:spPr>
        <p:txBody>
          <a:bodyPr lIns="91425" tIns="91425" rIns="91425" bIns="91425" anchor="t" anchorCtr="0"/>
          <a:lstStyle>
            <a:lvl1pPr marL="161925" marR="0" indent="-114300" algn="l" rtl="0">
              <a:spcBef>
                <a:spcPts val="0"/>
              </a:spcBef>
              <a:spcAft>
                <a:spcPts val="560"/>
              </a:spcAft>
              <a:buClr>
                <a:schemeClr val="dk1"/>
              </a:buClr>
              <a:buFont typeface="Arial"/>
              <a:buChar char="•"/>
              <a:defRPr sz="1400" b="0" i="0" u="none" strike="noStrike" cap="none" baseline="0">
                <a:solidFill>
                  <a:schemeClr val="dk1"/>
                </a:solidFill>
                <a:latin typeface="Arial"/>
                <a:ea typeface="Arial"/>
                <a:cs typeface="Arial"/>
                <a:sym typeface="Arial"/>
              </a:defRPr>
            </a:lvl1pPr>
            <a:lvl2pPr marL="371475" marR="0" indent="-165100" algn="l" rtl="0">
              <a:spcBef>
                <a:spcPts val="0"/>
              </a:spcBef>
              <a:spcAft>
                <a:spcPts val="560"/>
              </a:spcAft>
              <a:buClr>
                <a:schemeClr val="dk1"/>
              </a:buClr>
              <a:buFont typeface="Arial"/>
              <a:buChar char="•"/>
              <a:defRPr sz="1400" b="0" i="0" u="none" strike="noStrike" cap="none" baseline="0">
                <a:solidFill>
                  <a:schemeClr val="dk1"/>
                </a:solidFill>
                <a:latin typeface="Arial"/>
                <a:ea typeface="Arial"/>
                <a:cs typeface="Arial"/>
                <a:sym typeface="Arial"/>
              </a:defRPr>
            </a:lvl2pPr>
            <a:lvl3pPr marL="539750" marR="0" indent="-117475" algn="l" rtl="0">
              <a:spcBef>
                <a:spcPts val="0"/>
              </a:spcBef>
              <a:spcAft>
                <a:spcPts val="560"/>
              </a:spcAft>
              <a:buClr>
                <a:schemeClr val="dk1"/>
              </a:buClr>
              <a:buFont typeface="Arial"/>
              <a:buChar char="•"/>
              <a:defRPr sz="1400" b="0" i="0" u="none" strike="noStrike" cap="none" baseline="0">
                <a:solidFill>
                  <a:schemeClr val="dk1"/>
                </a:solidFill>
                <a:latin typeface="Arial"/>
                <a:ea typeface="Arial"/>
                <a:cs typeface="Arial"/>
                <a:sym typeface="Arial"/>
              </a:defRPr>
            </a:lvl3pPr>
            <a:lvl4pPr marL="744538" marR="0" indent="-157162" algn="l" rtl="0">
              <a:spcBef>
                <a:spcPts val="0"/>
              </a:spcBef>
              <a:spcAft>
                <a:spcPts val="560"/>
              </a:spcAft>
              <a:buClr>
                <a:schemeClr val="dk1"/>
              </a:buClr>
              <a:buFont typeface="Arial"/>
              <a:buChar char="•"/>
              <a:defRPr sz="1400" b="0" i="0" u="none" strike="noStrike" cap="none" baseline="0">
                <a:solidFill>
                  <a:schemeClr val="dk1"/>
                </a:solidFill>
                <a:latin typeface="Arial"/>
                <a:ea typeface="Arial"/>
                <a:cs typeface="Arial"/>
                <a:sym typeface="Arial"/>
              </a:defRPr>
            </a:lvl4pPr>
            <a:lvl5pPr marL="898525" marR="0" indent="-107950" algn="l" rtl="0">
              <a:spcBef>
                <a:spcPts val="0"/>
              </a:spcBef>
              <a:spcAft>
                <a:spcPts val="560"/>
              </a:spcAft>
              <a:buClr>
                <a:schemeClr val="dk1"/>
              </a:buClr>
              <a:buFont typeface="Arial"/>
              <a:buChar char="•"/>
              <a:defRPr sz="1400" b="0" i="0" u="none" strike="noStrike" cap="none" baseline="0">
                <a:solidFill>
                  <a:schemeClr val="dk1"/>
                </a:solidFill>
                <a:latin typeface="Arial"/>
                <a:ea typeface="Arial"/>
                <a:cs typeface="Arial"/>
                <a:sym typeface="Arial"/>
              </a:defRPr>
            </a:lvl5pPr>
            <a:lvl6pPr marL="1355725" marR="0" indent="-101600" algn="l" rtl="0">
              <a:spcBef>
                <a:spcPts val="0"/>
              </a:spcBef>
              <a:spcAft>
                <a:spcPts val="640"/>
              </a:spcAft>
              <a:buClr>
                <a:schemeClr val="dk1"/>
              </a:buClr>
              <a:buFont typeface="Arial"/>
              <a:buChar char="•"/>
              <a:defRPr sz="1600" b="0" i="0" u="none" strike="noStrike" cap="none" baseline="0">
                <a:solidFill>
                  <a:schemeClr val="dk1"/>
                </a:solidFill>
                <a:latin typeface="Arial"/>
                <a:ea typeface="Arial"/>
                <a:cs typeface="Arial"/>
                <a:sym typeface="Arial"/>
              </a:defRPr>
            </a:lvl6pPr>
            <a:lvl7pPr marL="1812925" marR="0" indent="-101600" algn="l" rtl="0">
              <a:spcBef>
                <a:spcPts val="0"/>
              </a:spcBef>
              <a:spcAft>
                <a:spcPts val="640"/>
              </a:spcAft>
              <a:buClr>
                <a:schemeClr val="dk1"/>
              </a:buClr>
              <a:buFont typeface="Arial"/>
              <a:buChar char="•"/>
              <a:defRPr sz="1600" b="0" i="0" u="none" strike="noStrike" cap="none" baseline="0">
                <a:solidFill>
                  <a:schemeClr val="dk1"/>
                </a:solidFill>
                <a:latin typeface="Arial"/>
                <a:ea typeface="Arial"/>
                <a:cs typeface="Arial"/>
                <a:sym typeface="Arial"/>
              </a:defRPr>
            </a:lvl7pPr>
            <a:lvl8pPr marL="2270125" marR="0" indent="-101600" algn="l" rtl="0">
              <a:spcBef>
                <a:spcPts val="0"/>
              </a:spcBef>
              <a:spcAft>
                <a:spcPts val="640"/>
              </a:spcAft>
              <a:buClr>
                <a:schemeClr val="dk1"/>
              </a:buClr>
              <a:buFont typeface="Arial"/>
              <a:buChar char="•"/>
              <a:defRPr sz="1600" b="0" i="0" u="none" strike="noStrike" cap="none" baseline="0">
                <a:solidFill>
                  <a:schemeClr val="dk1"/>
                </a:solidFill>
                <a:latin typeface="Arial"/>
                <a:ea typeface="Arial"/>
                <a:cs typeface="Arial"/>
                <a:sym typeface="Arial"/>
              </a:defRPr>
            </a:lvl8pPr>
            <a:lvl9pPr marL="2727325" marR="0" indent="-101600" algn="l" rtl="0">
              <a:spcBef>
                <a:spcPts val="0"/>
              </a:spcBef>
              <a:spcAft>
                <a:spcPts val="640"/>
              </a:spcAft>
              <a:buClr>
                <a:schemeClr val="dk1"/>
              </a:buClr>
              <a:buFont typeface="Arial"/>
              <a:buChar char="•"/>
              <a:defRPr sz="1600" b="0" i="0" u="none" strike="noStrike" cap="none" baseline="0">
                <a:solidFill>
                  <a:schemeClr val="dk1"/>
                </a:solidFill>
                <a:latin typeface="Arial"/>
                <a:ea typeface="Arial"/>
                <a:cs typeface="Arial"/>
                <a:sym typeface="Arial"/>
              </a:defRPr>
            </a:lvl9pPr>
          </a:lstStyle>
          <a:p>
            <a:endParaRPr dirty="0"/>
          </a:p>
        </p:txBody>
      </p:sp>
      <p:sp>
        <p:nvSpPr>
          <p:cNvPr id="12" name="Shape 12"/>
          <p:cNvSpPr>
            <a:spLocks noGrp="1"/>
          </p:cNvSpPr>
          <p:nvPr>
            <p:ph type="sldNum" idx="12"/>
          </p:nvPr>
        </p:nvSpPr>
        <p:spPr>
          <a:xfrm>
            <a:off x="10032437" y="6316663"/>
            <a:ext cx="1643096" cy="136674"/>
          </a:xfrm>
          <a:prstGeom prst="rect">
            <a:avLst/>
          </a:prstGeom>
          <a:noFill/>
          <a:ln>
            <a:noFill/>
          </a:ln>
        </p:spPr>
        <p:txBody>
          <a:bodyPr lIns="91425" tIns="91425" rIns="91425" bIns="91425" anchor="ctr" anchorCtr="1"/>
          <a:lstStyle>
            <a:lvl1pPr marL="0" marR="0" indent="0" algn="r" rtl="0">
              <a:defRPr sz="600" b="1" i="0" u="none" strike="noStrike" cap="none" baseline="0">
                <a:solidFill>
                  <a:schemeClr val="dk1"/>
                </a:solidFill>
                <a:latin typeface="Arial"/>
                <a:ea typeface="Arial"/>
                <a:cs typeface="Arial"/>
                <a:sym typeface="Arial"/>
              </a:defRPr>
            </a:lvl1pPr>
            <a:lvl2pPr marL="457200" marR="0" indent="0" algn="l" rtl="0">
              <a:defRPr sz="1800" b="0" i="0" u="none" strike="noStrike" cap="none" baseline="0">
                <a:solidFill>
                  <a:schemeClr val="dk1"/>
                </a:solidFill>
                <a:latin typeface="Arial"/>
                <a:ea typeface="Arial"/>
                <a:cs typeface="Arial"/>
                <a:sym typeface="Arial"/>
              </a:defRPr>
            </a:lvl2pPr>
            <a:lvl3pPr marL="914400" marR="0" indent="0" algn="l" rtl="0">
              <a:defRPr sz="1800" b="0" i="0" u="none" strike="noStrike" cap="none" baseline="0">
                <a:solidFill>
                  <a:schemeClr val="dk1"/>
                </a:solidFill>
                <a:latin typeface="Arial"/>
                <a:ea typeface="Arial"/>
                <a:cs typeface="Arial"/>
                <a:sym typeface="Arial"/>
              </a:defRPr>
            </a:lvl3pPr>
            <a:lvl4pPr marL="1371600" marR="0" indent="0" algn="l" rtl="0">
              <a:defRPr sz="1800" b="0" i="0" u="none" strike="noStrike" cap="none" baseline="0">
                <a:solidFill>
                  <a:schemeClr val="dk1"/>
                </a:solidFill>
                <a:latin typeface="Arial"/>
                <a:ea typeface="Arial"/>
                <a:cs typeface="Arial"/>
                <a:sym typeface="Arial"/>
              </a:defRPr>
            </a:lvl4pPr>
            <a:lvl5pPr marL="1828800" marR="0" indent="0" algn="l" rtl="0">
              <a:defRPr sz="1800" b="0" i="0" u="none" strike="noStrike" cap="none" baseline="0">
                <a:solidFill>
                  <a:schemeClr val="dk1"/>
                </a:solidFill>
                <a:latin typeface="Arial"/>
                <a:ea typeface="Arial"/>
                <a:cs typeface="Arial"/>
                <a:sym typeface="Arial"/>
              </a:defRPr>
            </a:lvl5pPr>
            <a:lvl6pPr marL="2286000" marR="0" indent="0" algn="l" rtl="0">
              <a:defRPr sz="1800" b="0" i="0" u="none" strike="noStrike" cap="none" baseline="0">
                <a:solidFill>
                  <a:schemeClr val="dk1"/>
                </a:solidFill>
                <a:latin typeface="Arial"/>
                <a:ea typeface="Arial"/>
                <a:cs typeface="Arial"/>
                <a:sym typeface="Arial"/>
              </a:defRPr>
            </a:lvl6pPr>
            <a:lvl7pPr marL="2743200" marR="0" indent="0" algn="l" rtl="0">
              <a:defRPr sz="1800" b="0" i="0" u="none" strike="noStrike" cap="none" baseline="0">
                <a:solidFill>
                  <a:schemeClr val="dk1"/>
                </a:solidFill>
                <a:latin typeface="Arial"/>
                <a:ea typeface="Arial"/>
                <a:cs typeface="Arial"/>
                <a:sym typeface="Arial"/>
              </a:defRPr>
            </a:lvl7pPr>
            <a:lvl8pPr marL="3200400" marR="0" indent="0" algn="l" rtl="0">
              <a:defRPr sz="1800" b="0" i="0" u="none" strike="noStrike" cap="none" baseline="0">
                <a:solidFill>
                  <a:schemeClr val="dk1"/>
                </a:solidFill>
                <a:latin typeface="Arial"/>
                <a:ea typeface="Arial"/>
                <a:cs typeface="Arial"/>
                <a:sym typeface="Arial"/>
              </a:defRPr>
            </a:lvl8pPr>
            <a:lvl9pPr marL="3657600" marR="0" indent="0" algn="l" rtl="0">
              <a:defRPr sz="1800" b="0" i="0" u="none" strike="noStrike" cap="none" baseline="0">
                <a:solidFill>
                  <a:schemeClr val="dk1"/>
                </a:solidFill>
                <a:latin typeface="Arial"/>
                <a:ea typeface="Arial"/>
                <a:cs typeface="Arial"/>
                <a:sym typeface="Arial"/>
              </a:defRPr>
            </a:lvl9pPr>
          </a:lstStyle>
          <a:p>
            <a:endParaRPr dirty="0"/>
          </a:p>
        </p:txBody>
      </p:sp>
      <p:cxnSp>
        <p:nvCxnSpPr>
          <p:cNvPr id="13" name="Shape 13"/>
          <p:cNvCxnSpPr/>
          <p:nvPr/>
        </p:nvCxnSpPr>
        <p:spPr>
          <a:xfrm>
            <a:off x="573617" y="1258887"/>
            <a:ext cx="11015132" cy="0"/>
          </a:xfrm>
          <a:prstGeom prst="straightConnector1">
            <a:avLst/>
          </a:prstGeom>
          <a:noFill/>
          <a:ln w="12700" cap="flat">
            <a:solidFill>
              <a:schemeClr val="dk2"/>
            </a:solidFill>
            <a:prstDash val="solid"/>
            <a:round/>
            <a:headEnd type="none" w="med" len="med"/>
            <a:tailEnd type="none" w="med" len="med"/>
          </a:ln>
        </p:spPr>
      </p:cxnSp>
      <p:cxnSp>
        <p:nvCxnSpPr>
          <p:cNvPr id="14" name="Shape 14"/>
          <p:cNvCxnSpPr/>
          <p:nvPr/>
        </p:nvCxnSpPr>
        <p:spPr>
          <a:xfrm>
            <a:off x="573617" y="439737"/>
            <a:ext cx="11015132" cy="0"/>
          </a:xfrm>
          <a:prstGeom prst="straightConnector1">
            <a:avLst/>
          </a:prstGeom>
          <a:noFill/>
          <a:ln w="12700" cap="flat">
            <a:solidFill>
              <a:schemeClr val="dk2"/>
            </a:solidFill>
            <a:prstDash val="solid"/>
            <a:round/>
            <a:headEnd type="none" w="med" len="med"/>
            <a:tailEnd type="none" w="med" len="med"/>
          </a:ln>
        </p:spPr>
      </p:cxnSp>
      <p:cxnSp>
        <p:nvCxnSpPr>
          <p:cNvPr id="15" name="Shape 15"/>
          <p:cNvCxnSpPr/>
          <p:nvPr/>
        </p:nvCxnSpPr>
        <p:spPr>
          <a:xfrm>
            <a:off x="573617" y="6229350"/>
            <a:ext cx="11015132" cy="0"/>
          </a:xfrm>
          <a:prstGeom prst="straightConnector1">
            <a:avLst/>
          </a:prstGeom>
          <a:noFill/>
          <a:ln w="9525" cap="flat">
            <a:solidFill>
              <a:srgbClr val="464748"/>
            </a:solidFill>
            <a:prstDash val="solid"/>
            <a:round/>
            <a:headEnd type="none" w="med" len="med"/>
            <a:tailEnd type="none" w="med" len="med"/>
          </a:ln>
        </p:spPr>
      </p:cxnSp>
      <p:sp>
        <p:nvSpPr>
          <p:cNvPr id="16" name="Shape 16"/>
          <p:cNvSpPr/>
          <p:nvPr/>
        </p:nvSpPr>
        <p:spPr>
          <a:xfrm>
            <a:off x="10306051" y="117475"/>
            <a:ext cx="1407581" cy="276224"/>
          </a:xfrm>
          <a:prstGeom prst="rect">
            <a:avLst/>
          </a:prstGeom>
          <a:noFill/>
          <a:ln>
            <a:noFill/>
          </a:ln>
        </p:spPr>
        <p:txBody>
          <a:bodyPr lIns="91425" tIns="45700" rIns="91425" bIns="45700" anchor="t" anchorCtr="0">
            <a:spAutoFit/>
          </a:bodyPr>
          <a:lstStyle/>
          <a:p>
            <a:pPr marL="0" marR="0" lvl="0" indent="0" algn="l" rtl="0">
              <a:spcBef>
                <a:spcPts val="0"/>
              </a:spcBef>
              <a:spcAft>
                <a:spcPts val="0"/>
              </a:spcAft>
              <a:buSzPct val="25000"/>
              <a:buNone/>
            </a:pPr>
            <a:r>
              <a:rPr lang="x-none" sz="1200" b="0" i="0" u="none" strike="noStrike" cap="none" baseline="0">
                <a:solidFill>
                  <a:srgbClr val="008000"/>
                </a:solidFill>
                <a:latin typeface="Arial"/>
                <a:ea typeface="Arial"/>
                <a:cs typeface="Arial"/>
                <a:sym typeface="Arial"/>
              </a:rPr>
              <a:t>agile.bcs.org</a:t>
            </a:r>
          </a:p>
        </p:txBody>
      </p:sp>
      <p:sp>
        <p:nvSpPr>
          <p:cNvPr id="3" name="Rectangle 2">
            <a:extLst>
              <a:ext uri="{FF2B5EF4-FFF2-40B4-BE49-F238E27FC236}">
                <a16:creationId xmlns:a16="http://schemas.microsoft.com/office/drawing/2014/main" id="{99B1C690-0332-9907-0A67-4D4B3859FC4D}"/>
              </a:ext>
            </a:extLst>
          </p:cNvPr>
          <p:cNvSpPr/>
          <p:nvPr userDrawn="1"/>
        </p:nvSpPr>
        <p:spPr>
          <a:xfrm>
            <a:off x="9751473" y="29635"/>
            <a:ext cx="1999376" cy="350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pic>
        <p:nvPicPr>
          <p:cNvPr id="5" name="Picture 4">
            <a:extLst>
              <a:ext uri="{FF2B5EF4-FFF2-40B4-BE49-F238E27FC236}">
                <a16:creationId xmlns:a16="http://schemas.microsoft.com/office/drawing/2014/main" id="{ED07569F-09E8-E4DA-F690-A12D42E4B1FC}"/>
              </a:ext>
            </a:extLst>
          </p:cNvPr>
          <p:cNvPicPr>
            <a:picLocks noChangeAspect="1"/>
          </p:cNvPicPr>
          <p:nvPr userDrawn="1"/>
        </p:nvPicPr>
        <p:blipFill>
          <a:blip r:embed="rId6"/>
          <a:stretch>
            <a:fillRect/>
          </a:stretch>
        </p:blipFill>
        <p:spPr>
          <a:xfrm>
            <a:off x="19087" y="10851"/>
            <a:ext cx="3844665" cy="1514475"/>
          </a:xfrm>
          <a:prstGeom prst="rect">
            <a:avLst/>
          </a:prstGeom>
        </p:spPr>
      </p:pic>
      <p:pic>
        <p:nvPicPr>
          <p:cNvPr id="6" name="Picture 5">
            <a:extLst>
              <a:ext uri="{FF2B5EF4-FFF2-40B4-BE49-F238E27FC236}">
                <a16:creationId xmlns:a16="http://schemas.microsoft.com/office/drawing/2014/main" id="{A8F545E7-A8E5-46B8-7E35-AF0A9E92762E}"/>
              </a:ext>
            </a:extLst>
          </p:cNvPr>
          <p:cNvPicPr>
            <a:picLocks noChangeAspect="1"/>
          </p:cNvPicPr>
          <p:nvPr userDrawn="1"/>
        </p:nvPicPr>
        <p:blipFill>
          <a:blip r:embed="rId6"/>
          <a:stretch>
            <a:fillRect/>
          </a:stretch>
        </p:blipFill>
        <p:spPr>
          <a:xfrm>
            <a:off x="516467" y="6075363"/>
            <a:ext cx="1979133" cy="738010"/>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3" r:id="rId3"/>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 Id="rId4" Type="http://schemas.openxmlformats.org/officeDocument/2006/relationships/hyperlink" Target="https://www.forbes.com/sites/juliecoleman/2022/07/08/germany-reopens-coal-plants-because-of-reduced-russian-energy/"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image" Target="../media/image33.png"/><Relationship Id="rId5" Type="http://schemas.openxmlformats.org/officeDocument/2006/relationships/diagramQuickStyle" Target="../diagrams/quickStyle3.xml"/><Relationship Id="rId10" Type="http://schemas.openxmlformats.org/officeDocument/2006/relationships/image" Target="../media/image32.png"/><Relationship Id="rId4" Type="http://schemas.openxmlformats.org/officeDocument/2006/relationships/diagramLayout" Target="../diagrams/layout3.xml"/><Relationship Id="rId9" Type="http://schemas.openxmlformats.org/officeDocument/2006/relationships/image" Target="../media/image31.png"/><Relationship Id="rId1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linkedin.com/pulse/iot-analytics-kitty-hung/"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verdict.co.uk/has-zuckerbergs-metaverse-vision-already-failed/"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ww.bcs.org/articles-opinion-and-research/business-analysis-in-the-metaverse/"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13" Type="http://schemas.microsoft.com/office/2007/relationships/hdphoto" Target="../media/hdphoto2.wdp"/><Relationship Id="rId18" Type="http://schemas.openxmlformats.org/officeDocument/2006/relationships/image" Target="../media/image14.jpe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9.png"/><Relationship Id="rId17" Type="http://schemas.openxmlformats.org/officeDocument/2006/relationships/image" Target="../media/image13.jpeg"/><Relationship Id="rId2" Type="http://schemas.openxmlformats.org/officeDocument/2006/relationships/notesSlide" Target="../notesSlides/notesSlide2.xml"/><Relationship Id="rId16" Type="http://schemas.openxmlformats.org/officeDocument/2006/relationships/image" Target="../media/image12.jpeg"/><Relationship Id="rId1" Type="http://schemas.openxmlformats.org/officeDocument/2006/relationships/slideLayout" Target="../slideLayouts/slideLayout3.xml"/><Relationship Id="rId6" Type="http://schemas.openxmlformats.org/officeDocument/2006/relationships/diagramColors" Target="../diagrams/colors1.xml"/><Relationship Id="rId11" Type="http://schemas.openxmlformats.org/officeDocument/2006/relationships/image" Target="../media/image8.png"/><Relationship Id="rId5" Type="http://schemas.openxmlformats.org/officeDocument/2006/relationships/diagramQuickStyle" Target="../diagrams/quickStyle1.xml"/><Relationship Id="rId15" Type="http://schemas.openxmlformats.org/officeDocument/2006/relationships/image" Target="../media/image11.png"/><Relationship Id="rId10" Type="http://schemas.openxmlformats.org/officeDocument/2006/relationships/image" Target="../media/image7.jpeg"/><Relationship Id="rId19" Type="http://schemas.openxmlformats.org/officeDocument/2006/relationships/image" Target="../media/image15.jpeg"/><Relationship Id="rId4" Type="http://schemas.openxmlformats.org/officeDocument/2006/relationships/diagramLayout" Target="../diagrams/layout1.xml"/><Relationship Id="rId9" Type="http://schemas.openxmlformats.org/officeDocument/2006/relationships/image" Target="../media/image6.jpeg"/><Relationship Id="rId1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linkedin.com/pulse/application-swarm-intelligence-internet-things-iot-based-hung-phd/"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bcs.org/articles-opinion-and-research/insight-technology-and-cpd-in-business-analysis/"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microsoft.com/office/2007/relationships/diagramDrawing" Target="../diagrams/drawing5.xml"/><Relationship Id="rId13" Type="http://schemas.microsoft.com/office/2007/relationships/hdphoto" Target="../media/hdphoto5.wdp"/><Relationship Id="rId3" Type="http://schemas.openxmlformats.org/officeDocument/2006/relationships/image" Target="../media/image37.jpeg"/><Relationship Id="rId7" Type="http://schemas.openxmlformats.org/officeDocument/2006/relationships/diagramColors" Target="../diagrams/colors5.xml"/><Relationship Id="rId12"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QuickStyle" Target="../diagrams/quickStyle5.xml"/><Relationship Id="rId11" Type="http://schemas.openxmlformats.org/officeDocument/2006/relationships/image" Target="../media/image39.png"/><Relationship Id="rId5" Type="http://schemas.openxmlformats.org/officeDocument/2006/relationships/diagramLayout" Target="../diagrams/layout5.xml"/><Relationship Id="rId10" Type="http://schemas.microsoft.com/office/2007/relationships/hdphoto" Target="../media/hdphoto4.wdp"/><Relationship Id="rId4" Type="http://schemas.openxmlformats.org/officeDocument/2006/relationships/diagramData" Target="../diagrams/data5.xml"/><Relationship Id="rId9"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hyperlink" Target="https://www.youtube.com/watch?v=qgGH6Vk8nY8" TargetMode="External"/><Relationship Id="rId2" Type="http://schemas.openxmlformats.org/officeDocument/2006/relationships/image" Target="../media/image41.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hyperlink" Target="https://twitter.com/kittyhungshukye" TargetMode="External"/><Relationship Id="rId13" Type="http://schemas.openxmlformats.org/officeDocument/2006/relationships/image" Target="../media/image47.jpeg"/><Relationship Id="rId3" Type="http://schemas.microsoft.com/office/2007/relationships/hdphoto" Target="../media/hdphoto6.wdp"/><Relationship Id="rId7" Type="http://schemas.openxmlformats.org/officeDocument/2006/relationships/image" Target="../media/image44.png"/><Relationship Id="rId12" Type="http://schemas.openxmlformats.org/officeDocument/2006/relationships/hyperlink" Target="https://www.youtube.com/user/kittyhungshukyee" TargetMode="External"/><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hyperlink" Target="mailto:kitty.hung@gmail.com" TargetMode="External"/><Relationship Id="rId11" Type="http://schemas.openxmlformats.org/officeDocument/2006/relationships/image" Target="../media/image46.png"/><Relationship Id="rId5" Type="http://schemas.openxmlformats.org/officeDocument/2006/relationships/image" Target="../media/image43.png"/><Relationship Id="rId10" Type="http://schemas.openxmlformats.org/officeDocument/2006/relationships/hyperlink" Target="https://www.facebook.com/kitty.hung.104" TargetMode="External"/><Relationship Id="rId4" Type="http://schemas.openxmlformats.org/officeDocument/2006/relationships/hyperlink" Target="https://www.linkedin.com/in/kitty-hung-phd-citp-bcs-fellow-03120a66/" TargetMode="External"/><Relationship Id="rId9" Type="http://schemas.openxmlformats.org/officeDocument/2006/relationships/image" Target="../media/image4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 Id="rId4"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sp>
        <p:nvSpPr>
          <p:cNvPr id="46" name="Shape 46"/>
          <p:cNvSpPr>
            <a:spLocks noGrp="1"/>
          </p:cNvSpPr>
          <p:nvPr>
            <p:ph type="subTitle" idx="1"/>
          </p:nvPr>
        </p:nvSpPr>
        <p:spPr>
          <a:xfrm>
            <a:off x="911424" y="3408431"/>
            <a:ext cx="3096344" cy="1364476"/>
          </a:xfrm>
          <a:prstGeom prst="rect">
            <a:avLst/>
          </a:prstGeom>
          <a:noFill/>
          <a:ln>
            <a:noFill/>
          </a:ln>
        </p:spPr>
        <p:txBody>
          <a:bodyPr wrap="square" lIns="0" tIns="0" rIns="0" bIns="0" anchor="t" anchorCtr="0">
            <a:spAutoFit/>
          </a:bodyPr>
          <a:lstStyle/>
          <a:p>
            <a:pPr algn="ctr">
              <a:buSzPct val="25000"/>
            </a:pPr>
            <a:r>
              <a:rPr lang="en-GB" dirty="0"/>
              <a:t>Dr. Kitty Hung</a:t>
            </a:r>
          </a:p>
          <a:p>
            <a:pPr algn="ctr">
              <a:buSzPct val="25000"/>
            </a:pPr>
            <a:r>
              <a:rPr lang="en-GB" dirty="0"/>
              <a:t>PhD, CITP, FBCS</a:t>
            </a:r>
          </a:p>
          <a:p>
            <a:pPr algn="ctr">
              <a:buSzPct val="25000"/>
            </a:pPr>
            <a:r>
              <a:rPr lang="en-GB" dirty="0"/>
              <a:t>2</a:t>
            </a:r>
            <a:r>
              <a:rPr lang="en-GB" baseline="30000" dirty="0"/>
              <a:t>nd</a:t>
            </a:r>
            <a:r>
              <a:rPr lang="en-GB" dirty="0"/>
              <a:t> March 2023</a:t>
            </a:r>
            <a:endParaRPr lang="x-none" dirty="0"/>
          </a:p>
        </p:txBody>
      </p:sp>
      <p:sp>
        <p:nvSpPr>
          <p:cNvPr id="47" name="Shape 47"/>
          <p:cNvSpPr>
            <a:spLocks noGrp="1"/>
          </p:cNvSpPr>
          <p:nvPr>
            <p:ph type="ctrTitle"/>
          </p:nvPr>
        </p:nvSpPr>
        <p:spPr>
          <a:xfrm>
            <a:off x="1137425" y="1329647"/>
            <a:ext cx="9880349" cy="526298"/>
          </a:xfrm>
          <a:prstGeom prst="rect">
            <a:avLst/>
          </a:prstGeom>
          <a:noFill/>
          <a:ln>
            <a:noFill/>
          </a:ln>
        </p:spPr>
        <p:txBody>
          <a:bodyPr wrap="square" lIns="0" tIns="0" rIns="0" bIns="0" anchor="ctr" anchorCtr="0">
            <a:spAutoFit/>
          </a:bodyPr>
          <a:lstStyle/>
          <a:p>
            <a:pPr algn="ctr">
              <a:buSzPct val="25000"/>
            </a:pPr>
            <a:r>
              <a:rPr lang="en-GB" dirty="0"/>
              <a:t>Challenges to Business Analysts in 2023</a:t>
            </a:r>
            <a:endParaRPr lang="x-none" dirty="0"/>
          </a:p>
        </p:txBody>
      </p:sp>
      <p:grpSp>
        <p:nvGrpSpPr>
          <p:cNvPr id="8" name="Group 7">
            <a:extLst>
              <a:ext uri="{FF2B5EF4-FFF2-40B4-BE49-F238E27FC236}">
                <a16:creationId xmlns:a16="http://schemas.microsoft.com/office/drawing/2014/main" id="{D9D89D47-796D-597E-815A-FB96CB5CE642}"/>
              </a:ext>
            </a:extLst>
          </p:cNvPr>
          <p:cNvGrpSpPr/>
          <p:nvPr/>
        </p:nvGrpSpPr>
        <p:grpSpPr>
          <a:xfrm>
            <a:off x="4552318" y="2131018"/>
            <a:ext cx="7040782" cy="4059642"/>
            <a:chOff x="4552318" y="2131018"/>
            <a:chExt cx="7040782" cy="4059642"/>
          </a:xfrm>
        </p:grpSpPr>
        <p:pic>
          <p:nvPicPr>
            <p:cNvPr id="6" name="Picture 2" descr="AVEVA launches enhanced digital twin for process industries">
              <a:extLst>
                <a:ext uri="{FF2B5EF4-FFF2-40B4-BE49-F238E27FC236}">
                  <a16:creationId xmlns:a16="http://schemas.microsoft.com/office/drawing/2014/main" id="{F6D790CF-79B3-3549-62A1-8C8135A5E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2318" y="2131018"/>
              <a:ext cx="7040782" cy="39604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The Tyranny of the Status Quo">
              <a:extLst>
                <a:ext uri="{FF2B5EF4-FFF2-40B4-BE49-F238E27FC236}">
                  <a16:creationId xmlns:a16="http://schemas.microsoft.com/office/drawing/2014/main" id="{6F9CF147-CAC8-863D-AE08-1DDD2C14C7B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99493" l="98" r="100000">
                          <a14:foregroundMark x1="7227" y1="11765" x2="7227" y2="11765"/>
                          <a14:foregroundMark x1="9277" y1="94422" x2="9277" y2="94422"/>
                          <a14:foregroundMark x1="12744" y1="92089" x2="12744" y2="92089"/>
                          <a14:foregroundMark x1="12549" y1="93205" x2="12549" y2="93205"/>
                          <a14:foregroundMark x1="13574" y1="92394" x2="13574" y2="92394"/>
                          <a14:foregroundMark x1="5078" y1="94929" x2="5078" y2="94929"/>
                          <a14:foregroundMark x1="3955" y1="94422" x2="3955" y2="94422"/>
                          <a14:foregroundMark x1="13330" y1="55578" x2="13330" y2="55578"/>
                          <a14:foregroundMark x1="23584" y1="84483" x2="23584" y2="84483"/>
                          <a14:foregroundMark x1="23193" y1="83570" x2="23193" y2="83570"/>
                          <a14:foregroundMark x1="46338" y1="17850" x2="46338" y2="17850"/>
                          <a14:foregroundMark x1="47363" y1="24442" x2="47363" y2="24442"/>
                          <a14:foregroundMark x1="47998" y1="47059" x2="47998" y2="47059"/>
                          <a14:foregroundMark x1="42871" y1="52738" x2="42871" y2="52738"/>
                          <a14:foregroundMark x1="43164" y1="53651" x2="43164" y2="53651"/>
                          <a14:foregroundMark x1="45410" y1="77485" x2="45410" y2="77485"/>
                          <a14:foregroundMark x1="45850" y1="84888" x2="45850" y2="84888"/>
                          <a14:foregroundMark x1="48682" y1="85497" x2="48682" y2="85497"/>
                          <a14:foregroundMark x1="48877" y1="80223" x2="48877" y2="80223"/>
                          <a14:foregroundMark x1="51953" y1="54260" x2="51953" y2="54057"/>
                          <a14:foregroundMark x1="51660" y1="51521" x2="51660" y2="51521"/>
                          <a14:foregroundMark x1="51514" y1="54564" x2="51514" y2="54564"/>
                          <a14:foregroundMark x1="52100" y1="46552" x2="52100" y2="46552"/>
                          <a14:foregroundMark x1="51855" y1="44320" x2="51855" y2="44320"/>
                          <a14:foregroundMark x1="51660" y1="40061" x2="51660" y2="40061"/>
                          <a14:foregroundMark x1="51514" y1="42394" x2="51514" y2="42394"/>
                          <a14:foregroundMark x1="48145" y1="39858" x2="48145" y2="39858"/>
                          <a14:foregroundMark x1="50732" y1="41278" x2="50732" y2="41278"/>
                          <a14:foregroundMark x1="51855" y1="38438" x2="51855" y2="38235"/>
                          <a14:foregroundMark x1="51318" y1="37221" x2="51318" y2="37221"/>
                          <a14:foregroundMark x1="51416" y1="35598" x2="51416" y2="35598"/>
                          <a14:foregroundMark x1="51074" y1="34483" x2="51074" y2="34483"/>
                          <a14:foregroundMark x1="51074" y1="32860" x2="51074" y2="32860"/>
                          <a14:foregroundMark x1="50879" y1="30223" x2="50879" y2="30223"/>
                          <a14:foregroundMark x1="46240" y1="48682" x2="46240" y2="48682"/>
                          <a14:foregroundMark x1="46338" y1="48884" x2="46338" y2="48884"/>
                          <a14:foregroundMark x1="47607" y1="28398" x2="47607" y2="28398"/>
                          <a14:foregroundMark x1="43457" y1="29310" x2="43457" y2="29310"/>
                          <a14:foregroundMark x1="43311" y1="28398" x2="43311" y2="28398"/>
                          <a14:foregroundMark x1="48828" y1="78398" x2="48828" y2="78398"/>
                          <a14:foregroundMark x1="57031" y1="97769" x2="57031" y2="97769"/>
                          <a14:foregroundMark x1="58594" y1="4564" x2="58594" y2="4564"/>
                          <a14:foregroundMark x1="59375" y1="51927" x2="59375" y2="51927"/>
                          <a14:foregroundMark x1="59375" y1="50811" x2="59375" y2="50811"/>
                          <a14:foregroundMark x1="53857" y1="57404" x2="53857" y2="57404"/>
                          <a14:foregroundMark x1="53857" y1="56897" x2="53857" y2="56897"/>
                          <a14:foregroundMark x1="53857" y1="55680" x2="53857" y2="55680"/>
                          <a14:foregroundMark x1="53662" y1="54767" x2="53662" y2="54767"/>
                          <a14:foregroundMark x1="70313" y1="7201" x2="70313" y2="7201"/>
                          <a14:foregroundMark x1="70996" y1="94219" x2="70996" y2="94219"/>
                          <a14:foregroundMark x1="69189" y1="95233" x2="69189" y2="95233"/>
                          <a14:foregroundMark x1="69189" y1="89047" x2="69189" y2="89047"/>
                          <a14:foregroundMark x1="72119" y1="50101" x2="72119" y2="50101"/>
                          <a14:foregroundMark x1="70166" y1="49594" x2="70166" y2="49594"/>
                          <a14:foregroundMark x1="68945" y1="49594" x2="68945" y2="49594"/>
                          <a14:foregroundMark x1="68701" y1="49899" x2="68701" y2="49899"/>
                          <a14:foregroundMark x1="71289" y1="92089" x2="71289" y2="92089"/>
                          <a14:foregroundMark x1="70850" y1="91176" x2="70850" y2="91176"/>
                          <a14:foregroundMark x1="70508" y1="89148" x2="70508" y2="89148"/>
                          <a14:foregroundMark x1="74268" y1="50507" x2="74268" y2="50507"/>
                          <a14:foregroundMark x1="60156" y1="51927" x2="60156" y2="51927"/>
                          <a14:foregroundMark x1="61426" y1="50507" x2="61426" y2="50507"/>
                          <a14:foregroundMark x1="65576" y1="23732" x2="65576" y2="23732"/>
                          <a14:foregroundMark x1="67822" y1="92799" x2="67822" y2="92799"/>
                          <a14:foregroundMark x1="71191" y1="8114" x2="71191" y2="8114"/>
                          <a14:foregroundMark x1="69092" y1="9939" x2="69092" y2="9939"/>
                          <a14:foregroundMark x1="68506" y1="14807" x2="68506" y2="14807"/>
                          <a14:foregroundMark x1="67920" y1="20385" x2="67920" y2="20385"/>
                          <a14:foregroundMark x1="79736" y1="12982" x2="79736" y2="12779"/>
                          <a14:foregroundMark x1="49414" y1="78398" x2="49414" y2="78398"/>
                          <a14:foregroundMark x1="49170" y1="76673" x2="49170" y2="76673"/>
                          <a14:foregroundMark x1="49072" y1="76268" x2="49072" y2="76268"/>
                          <a14:foregroundMark x1="49023" y1="75963" x2="49023" y2="75963"/>
                          <a14:foregroundMark x1="92334" y1="94016" x2="92334" y2="94016"/>
                          <a14:foregroundMark x1="95068" y1="93712" x2="95068" y2="93712"/>
                          <a14:foregroundMark x1="95508" y1="92799" x2="95508" y2="92799"/>
                          <a14:foregroundMark x1="95703" y1="94219" x2="95703" y2="94219"/>
                          <a14:foregroundMark x1="91357" y1="93103" x2="91357" y2="93103"/>
                          <a14:foregroundMark x1="90527" y1="91176" x2="90527" y2="91176"/>
                          <a14:foregroundMark x1="95020" y1="51927" x2="95020" y2="51927"/>
                          <a14:foregroundMark x1="91992" y1="51521" x2="91992" y2="51521"/>
                          <a14:foregroundMark x1="91016" y1="52028" x2="91016" y2="52028"/>
                          <a14:foregroundMark x1="91016" y1="52028" x2="91016" y2="52028"/>
                          <a14:foregroundMark x1="94141" y1="52028" x2="94141" y2="52028"/>
                          <a14:foregroundMark x1="97754" y1="51014" x2="97754" y2="51014"/>
                          <a14:foregroundMark x1="95264" y1="11055" x2="95264" y2="11055"/>
                          <a14:foregroundMark x1="48242" y1="83469" x2="48242" y2="83469"/>
                          <a14:foregroundMark x1="49170" y1="84888" x2="49170" y2="84888"/>
                          <a14:foregroundMark x1="45654" y1="44320" x2="45654" y2="44320"/>
                          <a14:foregroundMark x1="57471" y1="47059" x2="57471" y2="47059"/>
                          <a14:foregroundMark x1="93701" y1="13185" x2="93701" y2="13185"/>
                          <a14:foregroundMark x1="69385" y1="44219" x2="69385" y2="44219"/>
                          <a14:foregroundMark x1="45361" y1="75558" x2="45361" y2="75558"/>
                          <a14:foregroundMark x1="36670" y1="86511" x2="36670" y2="86511"/>
                          <a14:foregroundMark x1="92432" y1="24239" x2="92432" y2="24239"/>
                          <a14:foregroundMark x1="95117" y1="26065" x2="95117" y2="26065"/>
                          <a14:foregroundMark x1="95264" y1="24341" x2="95264" y2="24341"/>
                          <a14:foregroundMark x1="97314" y1="24239" x2="97314" y2="24239"/>
                          <a14:foregroundMark x1="98096" y1="38032" x2="98096" y2="38032"/>
                          <a14:foregroundMark x1="89160" y1="51927" x2="89160" y2="51927"/>
                          <a14:foregroundMark x1="89795" y1="48884" x2="89600" y2="48884"/>
                          <a14:foregroundMark x1="89160" y1="44219" x2="88916" y2="44320"/>
                          <a14:foregroundMark x1="90430" y1="48884" x2="90430" y2="48884"/>
                          <a14:foregroundMark x1="91162" y1="49696" x2="91162" y2="49696"/>
                          <a14:foregroundMark x1="93896" y1="49189" x2="93896" y2="49189"/>
                          <a14:foregroundMark x1="93066" y1="51724" x2="93066" y2="51724"/>
                          <a14:foregroundMark x1="31543" y1="6897" x2="31543" y2="6897"/>
                          <a14:foregroundMark x1="71484" y1="14300" x2="71484" y2="14300"/>
                          <a14:foregroundMark x1="95068" y1="32657" x2="95068" y2="32657"/>
                          <a14:foregroundMark x1="60107" y1="34990" x2="60107" y2="34990"/>
                          <a14:foregroundMark x1="95117" y1="38844" x2="95117" y2="38844"/>
                          <a14:foregroundMark x1="93018" y1="36207" x2="93018" y2="36207"/>
                          <a14:foregroundMark x1="20605" y1="17748" x2="20605" y2="17748"/>
                          <a14:foregroundMark x1="20410" y1="18357" x2="20410" y2="18357"/>
                          <a14:foregroundMark x1="15430" y1="23225" x2="15430" y2="23225"/>
                          <a14:foregroundMark x1="17725" y1="20487" x2="17725" y2="20487"/>
                          <a14:foregroundMark x1="19678" y1="41481" x2="19678" y2="41481"/>
                          <a14:foregroundMark x1="21826" y1="40872" x2="21826" y2="40872"/>
                          <a14:foregroundMark x1="23535" y1="41176" x2="23535" y2="41176"/>
                          <a14:foregroundMark x1="25098" y1="41176" x2="25098" y2="41176"/>
                          <a14:foregroundMark x1="24756" y1="25051" x2="24756" y2="25051"/>
                          <a14:foregroundMark x1="42529" y1="37424" x2="42529" y2="37424"/>
                          <a14:foregroundMark x1="49561" y1="84077" x2="49561" y2="84077"/>
                          <a14:foregroundMark x1="45068" y1="85294" x2="45068" y2="85294"/>
                          <a14:foregroundMark x1="71484" y1="93915" x2="71484" y2="93915"/>
                          <a14:foregroundMark x1="71436" y1="93408" x2="71436" y2="93408"/>
                          <a14:backgroundMark x1="69922" y1="71298" x2="69922" y2="71298"/>
                          <a14:backgroundMark x1="47363" y1="61968" x2="47363" y2="61968"/>
                          <a14:backgroundMark x1="43652" y1="48377" x2="43652" y2="48377"/>
                          <a14:backgroundMark x1="43848" y1="40974" x2="43848" y2="40974"/>
                          <a14:backgroundMark x1="51123" y1="49899" x2="51123" y2="49899"/>
                          <a14:backgroundMark x1="52490" y1="34280" x2="52490" y2="34280"/>
                          <a14:backgroundMark x1="52588" y1="36815" x2="52588" y2="36815"/>
                          <a14:backgroundMark x1="52588" y1="40061" x2="52588" y2="40061"/>
                          <a14:backgroundMark x1="25586" y1="24949" x2="25586" y2="24949"/>
                        </a14:backgroundRemoval>
                      </a14:imgEffect>
                    </a14:imgLayer>
                  </a14:imgProps>
                </a:ext>
                <a:ext uri="{28A0092B-C50C-407E-A947-70E740481C1C}">
                  <a14:useLocalDpi xmlns:a14="http://schemas.microsoft.com/office/drawing/2010/main" val="0"/>
                </a:ext>
              </a:extLst>
            </a:blip>
            <a:srcRect/>
            <a:stretch/>
          </p:blipFill>
          <p:spPr bwMode="auto">
            <a:xfrm>
              <a:off x="5127644" y="3355154"/>
              <a:ext cx="5890130" cy="2835506"/>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66B9B-0AAA-759F-0C85-1F168390746E}"/>
              </a:ext>
            </a:extLst>
          </p:cNvPr>
          <p:cNvSpPr>
            <a:spLocks noGrp="1"/>
          </p:cNvSpPr>
          <p:nvPr>
            <p:ph type="title"/>
          </p:nvPr>
        </p:nvSpPr>
        <p:spPr>
          <a:xfrm>
            <a:off x="1487488" y="1196752"/>
            <a:ext cx="10153128" cy="713268"/>
          </a:xfrm>
        </p:spPr>
        <p:txBody>
          <a:bodyPr/>
          <a:lstStyle/>
          <a:p>
            <a:r>
              <a:rPr lang="en-GB" b="1" dirty="0"/>
              <a:t>Legal – Cyber Warfare, Cyber Threats, IPR, Lack of regulations in some emerging technologies</a:t>
            </a:r>
            <a:br>
              <a:rPr lang="en-GB" b="1" dirty="0"/>
            </a:br>
            <a:br>
              <a:rPr lang="en-GB" b="1" dirty="0"/>
            </a:br>
            <a:endParaRPr lang="en-GB" b="1" dirty="0"/>
          </a:p>
        </p:txBody>
      </p:sp>
      <p:pic>
        <p:nvPicPr>
          <p:cNvPr id="4" name="Picture 3">
            <a:extLst>
              <a:ext uri="{FF2B5EF4-FFF2-40B4-BE49-F238E27FC236}">
                <a16:creationId xmlns:a16="http://schemas.microsoft.com/office/drawing/2014/main" id="{26B16AA4-4D2D-FB6F-7C1F-A0F8A8963ACE}"/>
              </a:ext>
            </a:extLst>
          </p:cNvPr>
          <p:cNvPicPr>
            <a:picLocks noChangeAspect="1"/>
          </p:cNvPicPr>
          <p:nvPr/>
        </p:nvPicPr>
        <p:blipFill>
          <a:blip r:embed="rId2"/>
          <a:stretch>
            <a:fillRect/>
          </a:stretch>
        </p:blipFill>
        <p:spPr>
          <a:xfrm>
            <a:off x="4151784" y="2060848"/>
            <a:ext cx="4572000" cy="3225308"/>
          </a:xfrm>
          <a:prstGeom prst="rect">
            <a:avLst/>
          </a:prstGeom>
        </p:spPr>
      </p:pic>
      <p:pic>
        <p:nvPicPr>
          <p:cNvPr id="6" name="Picture 5">
            <a:extLst>
              <a:ext uri="{FF2B5EF4-FFF2-40B4-BE49-F238E27FC236}">
                <a16:creationId xmlns:a16="http://schemas.microsoft.com/office/drawing/2014/main" id="{0AD97161-BE02-F25B-0C78-468963752D8C}"/>
              </a:ext>
            </a:extLst>
          </p:cNvPr>
          <p:cNvPicPr>
            <a:picLocks noChangeAspect="1"/>
          </p:cNvPicPr>
          <p:nvPr/>
        </p:nvPicPr>
        <p:blipFill>
          <a:blip r:embed="rId3"/>
          <a:stretch>
            <a:fillRect/>
          </a:stretch>
        </p:blipFill>
        <p:spPr>
          <a:xfrm>
            <a:off x="7464152" y="3429000"/>
            <a:ext cx="4291157" cy="3168352"/>
          </a:xfrm>
          <a:prstGeom prst="rect">
            <a:avLst/>
          </a:prstGeom>
        </p:spPr>
      </p:pic>
      <p:pic>
        <p:nvPicPr>
          <p:cNvPr id="5" name="Picture 4">
            <a:extLst>
              <a:ext uri="{FF2B5EF4-FFF2-40B4-BE49-F238E27FC236}">
                <a16:creationId xmlns:a16="http://schemas.microsoft.com/office/drawing/2014/main" id="{1017E130-AE9E-A805-56A8-0AC23BD9523E}"/>
              </a:ext>
            </a:extLst>
          </p:cNvPr>
          <p:cNvPicPr>
            <a:picLocks noChangeAspect="1"/>
          </p:cNvPicPr>
          <p:nvPr/>
        </p:nvPicPr>
        <p:blipFill>
          <a:blip r:embed="rId4"/>
          <a:stretch>
            <a:fillRect/>
          </a:stretch>
        </p:blipFill>
        <p:spPr>
          <a:xfrm>
            <a:off x="119336" y="3140968"/>
            <a:ext cx="4791186" cy="2658983"/>
          </a:xfrm>
          <a:prstGeom prst="rect">
            <a:avLst/>
          </a:prstGeom>
        </p:spPr>
      </p:pic>
    </p:spTree>
    <p:extLst>
      <p:ext uri="{BB962C8B-B14F-4D97-AF65-F5344CB8AC3E}">
        <p14:creationId xmlns:p14="http://schemas.microsoft.com/office/powerpoint/2010/main" val="1012270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66B9B-0AAA-759F-0C85-1F168390746E}"/>
              </a:ext>
            </a:extLst>
          </p:cNvPr>
          <p:cNvSpPr>
            <a:spLocks noGrp="1"/>
          </p:cNvSpPr>
          <p:nvPr>
            <p:ph type="title"/>
          </p:nvPr>
        </p:nvSpPr>
        <p:spPr>
          <a:xfrm>
            <a:off x="1311782" y="1228542"/>
            <a:ext cx="10256825" cy="713268"/>
          </a:xfrm>
        </p:spPr>
        <p:txBody>
          <a:bodyPr/>
          <a:lstStyle/>
          <a:p>
            <a:r>
              <a:rPr lang="en-GB" b="1" dirty="0"/>
              <a:t>Environmental – ESG challenges due to rise of energy price as a result of ‘P’ &amp; ‘E’</a:t>
            </a:r>
            <a:br>
              <a:rPr lang="en-GB" b="1" dirty="0"/>
            </a:br>
            <a:br>
              <a:rPr lang="en-GB" b="1" dirty="0"/>
            </a:br>
            <a:endParaRPr lang="en-GB" b="1" dirty="0"/>
          </a:p>
        </p:txBody>
      </p:sp>
      <p:grpSp>
        <p:nvGrpSpPr>
          <p:cNvPr id="9" name="Group 8">
            <a:extLst>
              <a:ext uri="{FF2B5EF4-FFF2-40B4-BE49-F238E27FC236}">
                <a16:creationId xmlns:a16="http://schemas.microsoft.com/office/drawing/2014/main" id="{F2075A08-DB36-21E9-0E54-3938F55B4B8B}"/>
              </a:ext>
            </a:extLst>
          </p:cNvPr>
          <p:cNvGrpSpPr/>
          <p:nvPr/>
        </p:nvGrpSpPr>
        <p:grpSpPr>
          <a:xfrm>
            <a:off x="1775520" y="2066192"/>
            <a:ext cx="8836202" cy="4696405"/>
            <a:chOff x="251520" y="2066191"/>
            <a:chExt cx="8836202" cy="4696405"/>
          </a:xfrm>
        </p:grpSpPr>
        <p:pic>
          <p:nvPicPr>
            <p:cNvPr id="6" name="Picture 5">
              <a:extLst>
                <a:ext uri="{FF2B5EF4-FFF2-40B4-BE49-F238E27FC236}">
                  <a16:creationId xmlns:a16="http://schemas.microsoft.com/office/drawing/2014/main" id="{9DD1303C-3099-B8F2-3641-6813A6B3F166}"/>
                </a:ext>
              </a:extLst>
            </p:cNvPr>
            <p:cNvPicPr>
              <a:picLocks noChangeAspect="1"/>
            </p:cNvPicPr>
            <p:nvPr/>
          </p:nvPicPr>
          <p:blipFill rotWithShape="1">
            <a:blip r:embed="rId2"/>
            <a:srcRect b="25992"/>
            <a:stretch/>
          </p:blipFill>
          <p:spPr>
            <a:xfrm>
              <a:off x="251520" y="2066191"/>
              <a:ext cx="5688632" cy="2730961"/>
            </a:xfrm>
            <a:prstGeom prst="rect">
              <a:avLst/>
            </a:prstGeom>
          </p:spPr>
        </p:pic>
        <p:pic>
          <p:nvPicPr>
            <p:cNvPr id="4" name="Picture 3">
              <a:extLst>
                <a:ext uri="{FF2B5EF4-FFF2-40B4-BE49-F238E27FC236}">
                  <a16:creationId xmlns:a16="http://schemas.microsoft.com/office/drawing/2014/main" id="{17DB62A0-2938-EDD2-162B-10CD412DC105}"/>
                </a:ext>
              </a:extLst>
            </p:cNvPr>
            <p:cNvPicPr>
              <a:picLocks noChangeAspect="1"/>
            </p:cNvPicPr>
            <p:nvPr/>
          </p:nvPicPr>
          <p:blipFill>
            <a:blip r:embed="rId3"/>
            <a:stretch>
              <a:fillRect/>
            </a:stretch>
          </p:blipFill>
          <p:spPr>
            <a:xfrm>
              <a:off x="4072259" y="3072504"/>
              <a:ext cx="5015463" cy="3690092"/>
            </a:xfrm>
            <a:prstGeom prst="rect">
              <a:avLst/>
            </a:prstGeom>
          </p:spPr>
        </p:pic>
        <p:sp>
          <p:nvSpPr>
            <p:cNvPr id="7" name="Rectangle 6">
              <a:extLst>
                <a:ext uri="{FF2B5EF4-FFF2-40B4-BE49-F238E27FC236}">
                  <a16:creationId xmlns:a16="http://schemas.microsoft.com/office/drawing/2014/main" id="{42459430-0419-6635-51C6-6CA8355C263D}"/>
                </a:ext>
              </a:extLst>
            </p:cNvPr>
            <p:cNvSpPr/>
            <p:nvPr/>
          </p:nvSpPr>
          <p:spPr>
            <a:xfrm>
              <a:off x="251520" y="3140968"/>
              <a:ext cx="3672408" cy="288032"/>
            </a:xfrm>
            <a:prstGeom prst="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5C8EF505-9FB8-47BB-2BE3-FCDDF9B57E37}"/>
                </a:ext>
              </a:extLst>
            </p:cNvPr>
            <p:cNvSpPr/>
            <p:nvPr/>
          </p:nvSpPr>
          <p:spPr>
            <a:xfrm>
              <a:off x="251520" y="3392997"/>
              <a:ext cx="2520280" cy="216024"/>
            </a:xfrm>
            <a:prstGeom prst="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5" name="Speech Bubble: Rectangle with Corners Rounded 4">
            <a:extLst>
              <a:ext uri="{FF2B5EF4-FFF2-40B4-BE49-F238E27FC236}">
                <a16:creationId xmlns:a16="http://schemas.microsoft.com/office/drawing/2014/main" id="{73106A73-3A95-62E1-83EE-DC973096A372}"/>
              </a:ext>
            </a:extLst>
          </p:cNvPr>
          <p:cNvSpPr/>
          <p:nvPr/>
        </p:nvSpPr>
        <p:spPr>
          <a:xfrm>
            <a:off x="1775520" y="4916190"/>
            <a:ext cx="3672408" cy="1130076"/>
          </a:xfrm>
          <a:prstGeom prst="wedgeRoundRectCallout">
            <a:avLst>
              <a:gd name="adj1" fmla="val 35874"/>
              <a:gd name="adj2" fmla="val -64772"/>
              <a:gd name="adj3" fmla="val 16667"/>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rPr>
              <a:t>When it comes to energy crisis, most countries will choose energy security over environment &amp; sustainability (e.g.: </a:t>
            </a:r>
            <a:r>
              <a:rPr lang="en-GB" sz="1200" b="1" dirty="0">
                <a:solidFill>
                  <a:schemeClr val="tx1"/>
                </a:solidFill>
                <a:hlinkClick r:id="rId4"/>
              </a:rPr>
              <a:t>Germany has reactivated its coal plants after cutting off natural gas supply from Russia</a:t>
            </a:r>
            <a:r>
              <a:rPr lang="en-GB" sz="1200" b="1" dirty="0">
                <a:solidFill>
                  <a:schemeClr val="tx1"/>
                </a:solidFill>
              </a:rPr>
              <a:t>)</a:t>
            </a:r>
            <a:endParaRPr lang="en-GB" sz="1200" b="1" dirty="0"/>
          </a:p>
        </p:txBody>
      </p:sp>
    </p:spTree>
    <p:extLst>
      <p:ext uri="{BB962C8B-B14F-4D97-AF65-F5344CB8AC3E}">
        <p14:creationId xmlns:p14="http://schemas.microsoft.com/office/powerpoint/2010/main" val="1592835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66B9B-0AAA-759F-0C85-1F168390746E}"/>
              </a:ext>
            </a:extLst>
          </p:cNvPr>
          <p:cNvSpPr>
            <a:spLocks noGrp="1"/>
          </p:cNvSpPr>
          <p:nvPr>
            <p:ph type="title"/>
          </p:nvPr>
        </p:nvSpPr>
        <p:spPr>
          <a:xfrm>
            <a:off x="1487488" y="841183"/>
            <a:ext cx="8064896" cy="713268"/>
          </a:xfrm>
        </p:spPr>
        <p:txBody>
          <a:bodyPr/>
          <a:lstStyle/>
          <a:p>
            <a:r>
              <a:rPr lang="en-GB" b="1" dirty="0"/>
              <a:t>Challenges in 2023 and beyond</a:t>
            </a:r>
            <a:br>
              <a:rPr lang="en-GB" b="1" dirty="0"/>
            </a:br>
            <a:br>
              <a:rPr lang="en-GB" b="1" dirty="0"/>
            </a:br>
            <a:endParaRPr lang="en-GB" b="1" dirty="0"/>
          </a:p>
        </p:txBody>
      </p:sp>
      <p:sp>
        <p:nvSpPr>
          <p:cNvPr id="3" name="Content Placeholder 2">
            <a:extLst>
              <a:ext uri="{FF2B5EF4-FFF2-40B4-BE49-F238E27FC236}">
                <a16:creationId xmlns:a16="http://schemas.microsoft.com/office/drawing/2014/main" id="{18D97B60-D857-3485-CF08-9A4BB6C24D78}"/>
              </a:ext>
            </a:extLst>
          </p:cNvPr>
          <p:cNvSpPr>
            <a:spLocks noGrp="1"/>
          </p:cNvSpPr>
          <p:nvPr>
            <p:ph sz="quarter" idx="13"/>
          </p:nvPr>
        </p:nvSpPr>
        <p:spPr>
          <a:xfrm>
            <a:off x="1487488" y="1412776"/>
            <a:ext cx="9721081" cy="4824536"/>
          </a:xfrm>
        </p:spPr>
        <p:txBody>
          <a:bodyPr/>
          <a:lstStyle/>
          <a:p>
            <a:pPr algn="l">
              <a:buFont typeface="Arial" panose="020B0604020202020204" pitchFamily="34" charset="0"/>
              <a:buChar char="•"/>
            </a:pPr>
            <a:r>
              <a:rPr lang="en-GB" sz="1800" dirty="0">
                <a:solidFill>
                  <a:srgbClr val="000000"/>
                </a:solidFill>
                <a:latin typeface="+mj-lt"/>
              </a:rPr>
              <a:t>Ongoing uncertainty in global geopolitical situations such as:</a:t>
            </a:r>
          </a:p>
          <a:p>
            <a:pPr lvl="1">
              <a:buFont typeface="Arial" panose="020B0604020202020204" pitchFamily="34" charset="0"/>
              <a:buChar char="•"/>
            </a:pPr>
            <a:r>
              <a:rPr lang="en-GB" sz="1800" dirty="0">
                <a:solidFill>
                  <a:srgbClr val="000000"/>
                </a:solidFill>
                <a:latin typeface="+mj-lt"/>
              </a:rPr>
              <a:t>Russian Invasion to Ukraine</a:t>
            </a:r>
          </a:p>
          <a:p>
            <a:pPr lvl="1">
              <a:buFont typeface="Arial" panose="020B0604020202020204" pitchFamily="34" charset="0"/>
              <a:buChar char="•"/>
            </a:pPr>
            <a:r>
              <a:rPr lang="en-GB" sz="1800" dirty="0">
                <a:solidFill>
                  <a:srgbClr val="000000"/>
                </a:solidFill>
                <a:latin typeface="+mj-lt"/>
              </a:rPr>
              <a:t>Threats from China to invade Taiwan</a:t>
            </a:r>
          </a:p>
          <a:p>
            <a:pPr lvl="1">
              <a:buFont typeface="Arial" panose="020B0604020202020204" pitchFamily="34" charset="0"/>
              <a:buChar char="•"/>
            </a:pPr>
            <a:r>
              <a:rPr lang="en-GB" sz="1800" dirty="0">
                <a:solidFill>
                  <a:srgbClr val="000000"/>
                </a:solidFill>
                <a:latin typeface="+mj-lt"/>
              </a:rPr>
              <a:t>Border conflicts between India and China</a:t>
            </a:r>
          </a:p>
          <a:p>
            <a:pPr lvl="1">
              <a:buFont typeface="Arial" panose="020B0604020202020204" pitchFamily="34" charset="0"/>
              <a:buChar char="•"/>
            </a:pPr>
            <a:r>
              <a:rPr lang="en-GB" sz="1800" dirty="0">
                <a:solidFill>
                  <a:srgbClr val="000000"/>
                </a:solidFill>
                <a:latin typeface="+mj-lt"/>
              </a:rPr>
              <a:t>North Korean missile drills around South Korea</a:t>
            </a:r>
          </a:p>
          <a:p>
            <a:pPr>
              <a:buFont typeface="Arial" panose="020B0604020202020204" pitchFamily="34" charset="0"/>
              <a:buChar char="•"/>
            </a:pPr>
            <a:r>
              <a:rPr lang="en-GB" sz="1800" dirty="0">
                <a:solidFill>
                  <a:srgbClr val="000000"/>
                </a:solidFill>
                <a:latin typeface="+mj-lt"/>
              </a:rPr>
              <a:t>Covid-19 pandemic – it’s not over yet !</a:t>
            </a:r>
          </a:p>
          <a:p>
            <a:r>
              <a:rPr lang="en-GB" sz="1800" dirty="0"/>
              <a:t>Tackling semi-conductors / computer chips shortages</a:t>
            </a:r>
          </a:p>
          <a:p>
            <a:r>
              <a:rPr lang="en-GB" sz="1800" dirty="0"/>
              <a:t>High cost of energy due to shortages leading to high cost of almost everything else including the investments in innovation projects</a:t>
            </a:r>
          </a:p>
          <a:p>
            <a:r>
              <a:rPr lang="en-GB" sz="1800" dirty="0"/>
              <a:t>Automation to reduce reliance on manual work to combat industry actions and strikes</a:t>
            </a:r>
          </a:p>
          <a:p>
            <a:r>
              <a:rPr lang="en-GB" sz="1800" dirty="0"/>
              <a:t>Regulations on fintech particularly on cryptocurrency market</a:t>
            </a:r>
          </a:p>
          <a:p>
            <a:r>
              <a:rPr lang="en-GB" sz="1800" dirty="0"/>
              <a:t>Developments and advancements in emergence technology including Artificial Intelligence, Machine Learning, Metaverse, Web3, Blockchain, renewable energy, biotechnology, agriculture technology etc.</a:t>
            </a:r>
          </a:p>
          <a:p>
            <a:pPr marL="47625" indent="0">
              <a:buNone/>
            </a:pPr>
            <a:endParaRPr lang="en-GB" sz="1800" dirty="0"/>
          </a:p>
        </p:txBody>
      </p:sp>
    </p:spTree>
    <p:extLst>
      <p:ext uri="{BB962C8B-B14F-4D97-AF65-F5344CB8AC3E}">
        <p14:creationId xmlns:p14="http://schemas.microsoft.com/office/powerpoint/2010/main" val="3532589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5" name="Shape 65"/>
          <p:cNvSpPr>
            <a:spLocks noGrp="1"/>
          </p:cNvSpPr>
          <p:nvPr>
            <p:ph type="body" idx="1"/>
          </p:nvPr>
        </p:nvSpPr>
        <p:spPr>
          <a:xfrm>
            <a:off x="1487488" y="1812943"/>
            <a:ext cx="9361040" cy="3770263"/>
          </a:xfrm>
          <a:prstGeom prst="rect">
            <a:avLst/>
          </a:prstGeom>
          <a:noFill/>
          <a:ln>
            <a:noFill/>
          </a:ln>
        </p:spPr>
        <p:txBody>
          <a:bodyPr wrap="square" lIns="0" tIns="0" rIns="0" bIns="0" anchor="t" anchorCtr="0">
            <a:spAutoFit/>
          </a:bodyPr>
          <a:lstStyle/>
          <a:p>
            <a:pPr algn="l">
              <a:buFont typeface="Arial" panose="020B0604020202020204" pitchFamily="34" charset="0"/>
              <a:buChar char="•"/>
            </a:pPr>
            <a:r>
              <a:rPr lang="en-GB" sz="2300" dirty="0">
                <a:solidFill>
                  <a:srgbClr val="000000"/>
                </a:solidFill>
                <a:latin typeface="+mj-lt"/>
              </a:rPr>
              <a:t>Adding value to customers and projects by helping them justify the strategic fit, cost and purpose of project initiatives.</a:t>
            </a:r>
          </a:p>
          <a:p>
            <a:pPr algn="l">
              <a:buFont typeface="Arial" panose="020B0604020202020204" pitchFamily="34" charset="0"/>
              <a:buChar char="•"/>
            </a:pPr>
            <a:r>
              <a:rPr lang="en-GB" sz="2300" dirty="0">
                <a:solidFill>
                  <a:srgbClr val="000000"/>
                </a:solidFill>
                <a:latin typeface="+mj-lt"/>
              </a:rPr>
              <a:t>Reskilling and upskilling to expand the skill from business analysis to business advisory in order to help customers grow, drive efficiency, save cost, reduce risks, improve cyber security, align to regulations, support sustainability</a:t>
            </a:r>
          </a:p>
          <a:p>
            <a:pPr algn="l">
              <a:buFont typeface="Arial" panose="020B0604020202020204" pitchFamily="34" charset="0"/>
              <a:buChar char="•"/>
            </a:pPr>
            <a:r>
              <a:rPr lang="en-GB" sz="2300" dirty="0">
                <a:solidFill>
                  <a:srgbClr val="000000"/>
                </a:solidFill>
                <a:latin typeface="+mj-lt"/>
              </a:rPr>
              <a:t>Developing strong technical expertise in new and emerging technologies such as:</a:t>
            </a:r>
          </a:p>
          <a:p>
            <a:pPr lvl="1">
              <a:buFont typeface="Arial" panose="020B0604020202020204" pitchFamily="34" charset="0"/>
              <a:buChar char="•"/>
            </a:pPr>
            <a:r>
              <a:rPr lang="en-GB" sz="2300" dirty="0">
                <a:solidFill>
                  <a:srgbClr val="000000"/>
                </a:solidFill>
                <a:latin typeface="+mj-lt"/>
              </a:rPr>
              <a:t>IoT, AI, ML, Robotics, Digital Twin, Metaverse, Quantum computing, Blockchain </a:t>
            </a:r>
          </a:p>
        </p:txBody>
      </p:sp>
      <p:sp>
        <p:nvSpPr>
          <p:cNvPr id="4" name="Title 1">
            <a:extLst>
              <a:ext uri="{FF2B5EF4-FFF2-40B4-BE49-F238E27FC236}">
                <a16:creationId xmlns:a16="http://schemas.microsoft.com/office/drawing/2014/main" id="{9B096761-BDD3-0D3B-38D5-7082C56639A5}"/>
              </a:ext>
            </a:extLst>
          </p:cNvPr>
          <p:cNvSpPr>
            <a:spLocks noGrp="1"/>
          </p:cNvSpPr>
          <p:nvPr>
            <p:ph type="title"/>
          </p:nvPr>
        </p:nvSpPr>
        <p:spPr>
          <a:xfrm>
            <a:off x="1271464" y="1243381"/>
            <a:ext cx="8064896" cy="544183"/>
          </a:xfrm>
        </p:spPr>
        <p:txBody>
          <a:bodyPr/>
          <a:lstStyle/>
          <a:p>
            <a:r>
              <a:rPr lang="en-GB" b="1" dirty="0"/>
              <a:t>Challenges to Business Analysts</a:t>
            </a:r>
            <a:br>
              <a:rPr lang="en-GB" b="1" dirty="0"/>
            </a:br>
            <a:br>
              <a:rPr lang="en-GB" b="1" dirty="0"/>
            </a:br>
            <a:endParaRPr lang="en-GB" b="1" dirty="0"/>
          </a:p>
        </p:txBody>
      </p:sp>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800D4A97-7739-AF93-09E4-DB9804399F2B}"/>
              </a:ext>
            </a:extLst>
          </p:cNvPr>
          <p:cNvGraphicFramePr/>
          <p:nvPr>
            <p:extLst>
              <p:ext uri="{D42A27DB-BD31-4B8C-83A1-F6EECF244321}">
                <p14:modId xmlns:p14="http://schemas.microsoft.com/office/powerpoint/2010/main" val="936501235"/>
              </p:ext>
            </p:extLst>
          </p:nvPr>
        </p:nvGraphicFramePr>
        <p:xfrm>
          <a:off x="310586" y="193194"/>
          <a:ext cx="11570828" cy="66648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a:extLst>
              <a:ext uri="{FF2B5EF4-FFF2-40B4-BE49-F238E27FC236}">
                <a16:creationId xmlns:a16="http://schemas.microsoft.com/office/drawing/2014/main" id="{9B096761-BDD3-0D3B-38D5-7082C56639A5}"/>
              </a:ext>
            </a:extLst>
          </p:cNvPr>
          <p:cNvSpPr>
            <a:spLocks noGrp="1"/>
          </p:cNvSpPr>
          <p:nvPr>
            <p:ph type="title"/>
          </p:nvPr>
        </p:nvSpPr>
        <p:spPr>
          <a:xfrm>
            <a:off x="1271464" y="992819"/>
            <a:ext cx="8064896" cy="504056"/>
          </a:xfrm>
        </p:spPr>
        <p:txBody>
          <a:bodyPr/>
          <a:lstStyle/>
          <a:p>
            <a:r>
              <a:rPr lang="en-GB" b="1" dirty="0"/>
              <a:t>Key Takeaways</a:t>
            </a:r>
            <a:br>
              <a:rPr lang="en-GB" b="1" dirty="0"/>
            </a:br>
            <a:br>
              <a:rPr lang="en-GB" b="1" dirty="0"/>
            </a:br>
            <a:endParaRPr lang="en-GB" b="1" dirty="0"/>
          </a:p>
        </p:txBody>
      </p:sp>
      <p:pic>
        <p:nvPicPr>
          <p:cNvPr id="14" name="Picture 13">
            <a:extLst>
              <a:ext uri="{FF2B5EF4-FFF2-40B4-BE49-F238E27FC236}">
                <a16:creationId xmlns:a16="http://schemas.microsoft.com/office/drawing/2014/main" id="{6169686B-363B-2B8A-420B-FD5306CE6F6D}"/>
              </a:ext>
            </a:extLst>
          </p:cNvPr>
          <p:cNvPicPr>
            <a:picLocks noChangeAspect="1"/>
          </p:cNvPicPr>
          <p:nvPr/>
        </p:nvPicPr>
        <p:blipFill rotWithShape="1">
          <a:blip r:embed="rId8"/>
          <a:srcRect r="31134"/>
          <a:stretch/>
        </p:blipFill>
        <p:spPr>
          <a:xfrm>
            <a:off x="695400" y="2835386"/>
            <a:ext cx="1563946" cy="1187228"/>
          </a:xfrm>
          <a:prstGeom prst="rect">
            <a:avLst/>
          </a:prstGeom>
        </p:spPr>
      </p:pic>
      <p:pic>
        <p:nvPicPr>
          <p:cNvPr id="1034" name="Picture 10" descr="Financial Advisor Vector PNG Transparent Background And Clipart Image For  Free Download - Lovepik | 450035660">
            <a:extLst>
              <a:ext uri="{FF2B5EF4-FFF2-40B4-BE49-F238E27FC236}">
                <a16:creationId xmlns:a16="http://schemas.microsoft.com/office/drawing/2014/main" id="{816218E8-5325-1918-F6D4-27EA4249C64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a:stretch/>
        </p:blipFill>
        <p:spPr bwMode="auto">
          <a:xfrm>
            <a:off x="3647728" y="3126226"/>
            <a:ext cx="1703842" cy="1235180"/>
          </a:xfrm>
          <a:prstGeom prst="rect">
            <a:avLst/>
          </a:prstGeom>
          <a:noFill/>
          <a:extLst>
            <a:ext uri="{909E8E84-426E-40DD-AFC4-6F175D3DCCD1}">
              <a14:hiddenFill xmlns:a14="http://schemas.microsoft.com/office/drawing/2010/main">
                <a:solidFill>
                  <a:srgbClr val="FFFFFF"/>
                </a:solidFill>
              </a14:hiddenFill>
            </a:ext>
          </a:extLst>
        </p:spPr>
      </p:pic>
      <p:sp>
        <p:nvSpPr>
          <p:cNvPr id="17" name="AutoShape 12" descr="28 Collection Of Technology Clipart - Technology Png Transparent PNG -  1102x1011 - Free Download on NicePNG">
            <a:extLst>
              <a:ext uri="{FF2B5EF4-FFF2-40B4-BE49-F238E27FC236}">
                <a16:creationId xmlns:a16="http://schemas.microsoft.com/office/drawing/2014/main" id="{D7FC78BE-078E-9791-C13B-99EB0EB26BA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20" name="Picture 19">
            <a:extLst>
              <a:ext uri="{FF2B5EF4-FFF2-40B4-BE49-F238E27FC236}">
                <a16:creationId xmlns:a16="http://schemas.microsoft.com/office/drawing/2014/main" id="{867D4DBD-EF32-DCC9-E08A-FAC2462D3EA8}"/>
              </a:ext>
            </a:extLst>
          </p:cNvPr>
          <p:cNvPicPr>
            <a:picLocks noChangeAspect="1"/>
          </p:cNvPicPr>
          <p:nvPr/>
        </p:nvPicPr>
        <p:blipFill rotWithShape="1">
          <a:blip r:embed="rId10"/>
          <a:srcRect b="13250"/>
          <a:stretch/>
        </p:blipFill>
        <p:spPr>
          <a:xfrm>
            <a:off x="6819652" y="2573701"/>
            <a:ext cx="1328850" cy="1462051"/>
          </a:xfrm>
          <a:prstGeom prst="rect">
            <a:avLst/>
          </a:prstGeom>
        </p:spPr>
      </p:pic>
      <p:pic>
        <p:nvPicPr>
          <p:cNvPr id="22" name="Picture 21">
            <a:extLst>
              <a:ext uri="{FF2B5EF4-FFF2-40B4-BE49-F238E27FC236}">
                <a16:creationId xmlns:a16="http://schemas.microsoft.com/office/drawing/2014/main" id="{1D4BA01B-B3B6-DB41-CEE0-8F70A196F489}"/>
              </a:ext>
            </a:extLst>
          </p:cNvPr>
          <p:cNvPicPr>
            <a:picLocks noChangeAspect="1"/>
          </p:cNvPicPr>
          <p:nvPr/>
        </p:nvPicPr>
        <p:blipFill rotWithShape="1">
          <a:blip r:embed="rId11"/>
          <a:srcRect b="22700"/>
          <a:stretch/>
        </p:blipFill>
        <p:spPr>
          <a:xfrm>
            <a:off x="9336359" y="2691030"/>
            <a:ext cx="1059927" cy="1040536"/>
          </a:xfrm>
          <a:prstGeom prst="rect">
            <a:avLst/>
          </a:prstGeom>
        </p:spPr>
      </p:pic>
      <p:pic>
        <p:nvPicPr>
          <p:cNvPr id="24" name="Picture 23">
            <a:extLst>
              <a:ext uri="{FF2B5EF4-FFF2-40B4-BE49-F238E27FC236}">
                <a16:creationId xmlns:a16="http://schemas.microsoft.com/office/drawing/2014/main" id="{6A6DBB65-0CA9-8BEA-ACBD-C488C6E82123}"/>
              </a:ext>
            </a:extLst>
          </p:cNvPr>
          <p:cNvPicPr>
            <a:picLocks noChangeAspect="1"/>
          </p:cNvPicPr>
          <p:nvPr/>
        </p:nvPicPr>
        <p:blipFill>
          <a:blip r:embed="rId12"/>
          <a:stretch>
            <a:fillRect/>
          </a:stretch>
        </p:blipFill>
        <p:spPr>
          <a:xfrm>
            <a:off x="10396286" y="2690483"/>
            <a:ext cx="1100313" cy="1041630"/>
          </a:xfrm>
          <a:prstGeom prst="rect">
            <a:avLst/>
          </a:prstGeom>
        </p:spPr>
      </p:pic>
      <p:pic>
        <p:nvPicPr>
          <p:cNvPr id="26" name="Picture 25">
            <a:extLst>
              <a:ext uri="{FF2B5EF4-FFF2-40B4-BE49-F238E27FC236}">
                <a16:creationId xmlns:a16="http://schemas.microsoft.com/office/drawing/2014/main" id="{02850C44-9DD0-AC8C-FD94-DE0212A04C3E}"/>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0" b="100000" l="2326" r="99463">
                        <a14:foregroundMark x1="53488" y1="57904" x2="53488" y2="57904"/>
                        <a14:foregroundMark x1="51699" y1="19485" x2="51699" y2="19485"/>
                        <a14:foregroundMark x1="53309" y1="30147" x2="53309" y2="30147"/>
                        <a14:foregroundMark x1="65653" y1="32904" x2="65653" y2="32904"/>
                        <a14:foregroundMark x1="77639" y1="34559" x2="77639" y2="34559"/>
                        <a14:foregroundMark x1="57424" y1="31250" x2="57424" y2="31250"/>
                        <a14:foregroundMark x1="38283" y1="24632" x2="38283" y2="24632"/>
                        <a14:foregroundMark x1="26118" y1="21324" x2="26118" y2="21324"/>
                        <a14:foregroundMark x1="44544" y1="25919" x2="44544" y2="25919"/>
                        <a14:foregroundMark x1="52057" y1="23529" x2="52057" y2="23529"/>
                        <a14:foregroundMark x1="51699" y1="36213" x2="51699" y2="36213"/>
                        <a14:foregroundMark x1="53131" y1="43566" x2="53131" y2="43566"/>
                        <a14:foregroundMark x1="51699" y1="41176" x2="51699" y2="41176"/>
                        <a14:foregroundMark x1="52057" y1="51287" x2="52057" y2="51287"/>
                        <a14:foregroundMark x1="50089" y1="46691" x2="50089" y2="46691"/>
                        <a14:foregroundMark x1="52415" y1="55331" x2="52415" y2="55331"/>
                        <a14:foregroundMark x1="51521" y1="59375" x2="51521" y2="59375"/>
                        <a14:foregroundMark x1="53309" y1="65074" x2="53309" y2="65074"/>
                        <a14:foregroundMark x1="52952" y1="69301" x2="52952" y2="69301"/>
                        <a14:foregroundMark x1="51521" y1="76103" x2="51521" y2="76103"/>
                        <a14:foregroundMark x1="51163" y1="75000" x2="51163" y2="75000"/>
                        <a14:foregroundMark x1="49016" y1="75551" x2="49016" y2="75551"/>
                        <a14:foregroundMark x1="45617" y1="75000" x2="45617" y2="75000"/>
                        <a14:foregroundMark x1="57424" y1="74632" x2="57424" y2="74632"/>
                        <a14:foregroundMark x1="56172" y1="75000" x2="56172" y2="75000"/>
                        <a14:foregroundMark x1="59213" y1="76471" x2="59213" y2="76471"/>
                        <a14:foregroundMark x1="62075" y1="79412" x2="62075" y2="79412"/>
                        <a14:foregroundMark x1="62075" y1="78676" x2="62075" y2="78676"/>
                        <a14:foregroundMark x1="63148" y1="83272" x2="63148" y2="83272"/>
                        <a14:foregroundMark x1="64580" y1="81434" x2="64580" y2="81434"/>
                        <a14:foregroundMark x1="64043" y1="83456" x2="64043" y2="83456"/>
                        <a14:foregroundMark x1="59750" y1="81618" x2="59750" y2="81618"/>
                        <a14:foregroundMark x1="56351" y1="82904" x2="56351" y2="82904"/>
                        <a14:foregroundMark x1="55277" y1="82169" x2="55277" y2="82169"/>
                        <a14:foregroundMark x1="53488" y1="82169" x2="53488" y2="82169"/>
                        <a14:foregroundMark x1="51521" y1="82169" x2="51521" y2="82169"/>
                        <a14:foregroundMark x1="50626" y1="81985" x2="50626" y2="81985"/>
                        <a14:foregroundMark x1="47764" y1="83272" x2="47764" y2="83272"/>
                      </a14:backgroundRemoval>
                    </a14:imgEffect>
                  </a14:imgLayer>
                </a14:imgProps>
              </a:ext>
            </a:extLst>
          </a:blip>
          <a:stretch>
            <a:fillRect/>
          </a:stretch>
        </p:blipFill>
        <p:spPr>
          <a:xfrm>
            <a:off x="9839391" y="3714248"/>
            <a:ext cx="1129886" cy="1099567"/>
          </a:xfrm>
          <a:prstGeom prst="rect">
            <a:avLst/>
          </a:prstGeom>
        </p:spPr>
      </p:pic>
    </p:spTree>
    <p:extLst>
      <p:ext uri="{BB962C8B-B14F-4D97-AF65-F5344CB8AC3E}">
        <p14:creationId xmlns:p14="http://schemas.microsoft.com/office/powerpoint/2010/main" val="570412287"/>
      </p:ext>
    </p:extLst>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4985BF80-3E0B-DE00-4C99-0E058C378D72}"/>
              </a:ext>
            </a:extLst>
          </p:cNvPr>
          <p:cNvGraphicFramePr/>
          <p:nvPr>
            <p:extLst>
              <p:ext uri="{D42A27DB-BD31-4B8C-83A1-F6EECF244321}">
                <p14:modId xmlns:p14="http://schemas.microsoft.com/office/powerpoint/2010/main" val="2966668702"/>
              </p:ext>
            </p:extLst>
          </p:nvPr>
        </p:nvGraphicFramePr>
        <p:xfrm>
          <a:off x="3018035" y="2309214"/>
          <a:ext cx="6336704" cy="38632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a:extLst>
              <a:ext uri="{FF2B5EF4-FFF2-40B4-BE49-F238E27FC236}">
                <a16:creationId xmlns:a16="http://schemas.microsoft.com/office/drawing/2014/main" id="{9B096761-BDD3-0D3B-38D5-7082C56639A5}"/>
              </a:ext>
            </a:extLst>
          </p:cNvPr>
          <p:cNvSpPr>
            <a:spLocks noGrp="1"/>
          </p:cNvSpPr>
          <p:nvPr>
            <p:ph type="title"/>
          </p:nvPr>
        </p:nvSpPr>
        <p:spPr>
          <a:xfrm>
            <a:off x="5212986" y="3387911"/>
            <a:ext cx="1991666" cy="1625265"/>
          </a:xfrm>
        </p:spPr>
        <p:txBody>
          <a:bodyPr/>
          <a:lstStyle/>
          <a:p>
            <a:pPr algn="ctr"/>
            <a:r>
              <a:rPr lang="en-GB" sz="2000" b="1" dirty="0"/>
              <a:t>From Business Analysis to Business Advisory</a:t>
            </a:r>
            <a:br>
              <a:rPr lang="en-GB" sz="2000" b="1" dirty="0"/>
            </a:br>
            <a:endParaRPr lang="en-GB" sz="2000" b="1" dirty="0"/>
          </a:p>
        </p:txBody>
      </p:sp>
      <p:sp>
        <p:nvSpPr>
          <p:cNvPr id="7" name="TextBox 6">
            <a:extLst>
              <a:ext uri="{FF2B5EF4-FFF2-40B4-BE49-F238E27FC236}">
                <a16:creationId xmlns:a16="http://schemas.microsoft.com/office/drawing/2014/main" id="{8D48848B-38C4-BF5C-983B-3D49C6D53040}"/>
              </a:ext>
            </a:extLst>
          </p:cNvPr>
          <p:cNvSpPr txBox="1"/>
          <p:nvPr/>
        </p:nvSpPr>
        <p:spPr>
          <a:xfrm>
            <a:off x="6572403" y="1287379"/>
            <a:ext cx="5203124" cy="1384995"/>
          </a:xfrm>
          <a:prstGeom prst="rect">
            <a:avLst/>
          </a:prstGeom>
          <a:solidFill>
            <a:schemeClr val="bg1">
              <a:lumMod val="65000"/>
            </a:schemeClr>
          </a:solidFill>
        </p:spPr>
        <p:txBody>
          <a:bodyPr wrap="square">
            <a:spAutoFit/>
          </a:bodyPr>
          <a:lstStyle/>
          <a:p>
            <a:pPr algn="l">
              <a:buFont typeface="Arial" panose="020B0604020202020204" pitchFamily="34" charset="0"/>
              <a:buChar char="•"/>
            </a:pPr>
            <a:r>
              <a:rPr lang="en-GB" dirty="0">
                <a:solidFill>
                  <a:schemeClr val="bg1"/>
                </a:solidFill>
                <a:latin typeface="+mj-lt"/>
              </a:rPr>
              <a:t>It is crucial to consistently align project initiatives with opportunities for optimisation, cost reduction, and improved performance. </a:t>
            </a:r>
          </a:p>
          <a:p>
            <a:pPr algn="l">
              <a:buFont typeface="Arial" panose="020B0604020202020204" pitchFamily="34" charset="0"/>
              <a:buChar char="•"/>
            </a:pPr>
            <a:r>
              <a:rPr lang="en-GB" dirty="0">
                <a:solidFill>
                  <a:schemeClr val="bg1"/>
                </a:solidFill>
                <a:latin typeface="+mj-lt"/>
              </a:rPr>
              <a:t>Do not hesitate to question the scope and requirements of a project if you believe they are not cost-effective and present alternative options</a:t>
            </a:r>
          </a:p>
        </p:txBody>
      </p:sp>
      <p:sp>
        <p:nvSpPr>
          <p:cNvPr id="8" name="TextBox 7">
            <a:extLst>
              <a:ext uri="{FF2B5EF4-FFF2-40B4-BE49-F238E27FC236}">
                <a16:creationId xmlns:a16="http://schemas.microsoft.com/office/drawing/2014/main" id="{8939BF49-B570-989B-5D6A-2A113391860A}"/>
              </a:ext>
            </a:extLst>
          </p:cNvPr>
          <p:cNvSpPr txBox="1"/>
          <p:nvPr/>
        </p:nvSpPr>
        <p:spPr>
          <a:xfrm>
            <a:off x="7923476" y="2780928"/>
            <a:ext cx="3852050" cy="1600438"/>
          </a:xfrm>
          <a:prstGeom prst="rect">
            <a:avLst/>
          </a:prstGeom>
          <a:solidFill>
            <a:srgbClr val="9999FF"/>
          </a:solidFill>
        </p:spPr>
        <p:txBody>
          <a:bodyPr wrap="square">
            <a:spAutoFit/>
          </a:bodyPr>
          <a:lstStyle/>
          <a:p>
            <a:pPr algn="l">
              <a:buFont typeface="Arial" panose="020B0604020202020204" pitchFamily="34" charset="0"/>
              <a:buChar char="•"/>
            </a:pPr>
            <a:r>
              <a:rPr lang="en-GB" dirty="0">
                <a:solidFill>
                  <a:schemeClr val="bg1"/>
                </a:solidFill>
                <a:latin typeface="+mj-lt"/>
              </a:rPr>
              <a:t>Utilisation of cloud-based solutions can effectively minimise hardware and IT expenses. </a:t>
            </a:r>
          </a:p>
          <a:p>
            <a:pPr algn="l">
              <a:buFont typeface="Arial" panose="020B0604020202020204" pitchFamily="34" charset="0"/>
              <a:buChar char="•"/>
            </a:pPr>
            <a:r>
              <a:rPr lang="en-GB" dirty="0">
                <a:solidFill>
                  <a:schemeClr val="bg1"/>
                </a:solidFill>
                <a:latin typeface="+mj-lt"/>
              </a:rPr>
              <a:t>Exploring the opportunities for technology-based solutions to decrease energy consumption can also be considered as potential cost savings.</a:t>
            </a:r>
          </a:p>
        </p:txBody>
      </p:sp>
      <p:sp>
        <p:nvSpPr>
          <p:cNvPr id="10" name="TextBox 9">
            <a:extLst>
              <a:ext uri="{FF2B5EF4-FFF2-40B4-BE49-F238E27FC236}">
                <a16:creationId xmlns:a16="http://schemas.microsoft.com/office/drawing/2014/main" id="{843892BC-0396-F683-8665-68EE62A1C2B0}"/>
              </a:ext>
            </a:extLst>
          </p:cNvPr>
          <p:cNvSpPr txBox="1"/>
          <p:nvPr/>
        </p:nvSpPr>
        <p:spPr>
          <a:xfrm>
            <a:off x="7923476" y="4489920"/>
            <a:ext cx="3789294" cy="1169551"/>
          </a:xfrm>
          <a:prstGeom prst="rect">
            <a:avLst/>
          </a:prstGeom>
          <a:solidFill>
            <a:srgbClr val="0070C0"/>
          </a:solidFill>
        </p:spPr>
        <p:txBody>
          <a:bodyPr wrap="square">
            <a:spAutoFit/>
          </a:bodyPr>
          <a:lstStyle/>
          <a:p>
            <a:pPr algn="l">
              <a:buFont typeface="Arial" panose="020B0604020202020204" pitchFamily="34" charset="0"/>
              <a:buChar char="•"/>
            </a:pPr>
            <a:r>
              <a:rPr lang="en-GB" dirty="0">
                <a:solidFill>
                  <a:schemeClr val="bg1"/>
                </a:solidFill>
                <a:latin typeface="+mj-lt"/>
              </a:rPr>
              <a:t>Adopting an Agile mindset not just can enhance the likelihood of success, but also can mitigate risks, ultimately resulting in a reduction of time and financial resources needed for rework.</a:t>
            </a:r>
          </a:p>
        </p:txBody>
      </p:sp>
      <p:sp>
        <p:nvSpPr>
          <p:cNvPr id="12" name="TextBox 11">
            <a:extLst>
              <a:ext uri="{FF2B5EF4-FFF2-40B4-BE49-F238E27FC236}">
                <a16:creationId xmlns:a16="http://schemas.microsoft.com/office/drawing/2014/main" id="{640D9F75-027F-3458-5EFD-893FD9FC7118}"/>
              </a:ext>
            </a:extLst>
          </p:cNvPr>
          <p:cNvSpPr txBox="1"/>
          <p:nvPr/>
        </p:nvSpPr>
        <p:spPr>
          <a:xfrm>
            <a:off x="6672065" y="5830263"/>
            <a:ext cx="5103462" cy="738664"/>
          </a:xfrm>
          <a:prstGeom prst="rect">
            <a:avLst/>
          </a:prstGeom>
          <a:solidFill>
            <a:srgbClr val="663300"/>
          </a:solidFill>
        </p:spPr>
        <p:txBody>
          <a:bodyPr wrap="square">
            <a:spAutoFit/>
          </a:bodyPr>
          <a:lstStyle/>
          <a:p>
            <a:pPr algn="l">
              <a:buFont typeface="Arial" panose="020B0604020202020204" pitchFamily="34" charset="0"/>
              <a:buChar char="•"/>
            </a:pPr>
            <a:r>
              <a:rPr lang="en-GB" dirty="0">
                <a:solidFill>
                  <a:schemeClr val="bg1"/>
                </a:solidFill>
                <a:latin typeface="+mj-lt"/>
              </a:rPr>
              <a:t>Identifying opportunities for automating repetitive tasks and processes, thereby increasing efficiency and freeing up resources for more strategy endeavours.</a:t>
            </a:r>
          </a:p>
        </p:txBody>
      </p:sp>
      <p:sp>
        <p:nvSpPr>
          <p:cNvPr id="14" name="TextBox 13">
            <a:extLst>
              <a:ext uri="{FF2B5EF4-FFF2-40B4-BE49-F238E27FC236}">
                <a16:creationId xmlns:a16="http://schemas.microsoft.com/office/drawing/2014/main" id="{C7D52DF1-10FC-FF33-9DF6-0D924DB4B1EF}"/>
              </a:ext>
            </a:extLst>
          </p:cNvPr>
          <p:cNvSpPr txBox="1"/>
          <p:nvPr/>
        </p:nvSpPr>
        <p:spPr>
          <a:xfrm>
            <a:off x="296549" y="4696825"/>
            <a:ext cx="4134856" cy="738664"/>
          </a:xfrm>
          <a:prstGeom prst="rect">
            <a:avLst/>
          </a:prstGeom>
          <a:solidFill>
            <a:srgbClr val="00B050"/>
          </a:solidFill>
        </p:spPr>
        <p:txBody>
          <a:bodyPr wrap="square">
            <a:spAutoFit/>
          </a:bodyPr>
          <a:lstStyle/>
          <a:p>
            <a:pPr algn="l">
              <a:buFont typeface="Arial" panose="020B0604020202020204" pitchFamily="34" charset="0"/>
              <a:buChar char="•"/>
            </a:pPr>
            <a:r>
              <a:rPr lang="en-GB" dirty="0">
                <a:solidFill>
                  <a:schemeClr val="bg1"/>
                </a:solidFill>
                <a:latin typeface="+mj-lt"/>
              </a:rPr>
              <a:t>Utilising data-driven technology to inform decision-making can assist customers in making more informed and astute choices.</a:t>
            </a:r>
          </a:p>
        </p:txBody>
      </p:sp>
      <p:sp>
        <p:nvSpPr>
          <p:cNvPr id="15" name="TextBox 14">
            <a:extLst>
              <a:ext uri="{FF2B5EF4-FFF2-40B4-BE49-F238E27FC236}">
                <a16:creationId xmlns:a16="http://schemas.microsoft.com/office/drawing/2014/main" id="{97F8C51D-CD76-C582-7FBF-4D2A337480D1}"/>
              </a:ext>
            </a:extLst>
          </p:cNvPr>
          <p:cNvSpPr txBox="1"/>
          <p:nvPr/>
        </p:nvSpPr>
        <p:spPr>
          <a:xfrm>
            <a:off x="296549" y="1772816"/>
            <a:ext cx="4134857" cy="2246769"/>
          </a:xfrm>
          <a:prstGeom prst="rect">
            <a:avLst/>
          </a:prstGeom>
          <a:solidFill>
            <a:schemeClr val="accent2"/>
          </a:solidFill>
        </p:spPr>
        <p:txBody>
          <a:bodyPr wrap="square">
            <a:spAutoFit/>
          </a:bodyPr>
          <a:lstStyle/>
          <a:p>
            <a:pPr algn="l">
              <a:buFont typeface="Arial" panose="020B0604020202020204" pitchFamily="34" charset="0"/>
              <a:buChar char="•"/>
            </a:pPr>
            <a:r>
              <a:rPr lang="en-GB" dirty="0">
                <a:solidFill>
                  <a:schemeClr val="bg1"/>
                </a:solidFill>
                <a:latin typeface="+mj-lt"/>
              </a:rPr>
              <a:t>In the long term, implementing sustainable practices can not only benefit the environment, but also have a positive impact on a business’s bottom line by reducing costs and increasing efficiency. </a:t>
            </a:r>
          </a:p>
          <a:p>
            <a:pPr algn="l">
              <a:buFont typeface="Arial" panose="020B0604020202020204" pitchFamily="34" charset="0"/>
              <a:buChar char="•"/>
            </a:pPr>
            <a:r>
              <a:rPr lang="en-GB" dirty="0">
                <a:solidFill>
                  <a:schemeClr val="bg1"/>
                </a:solidFill>
                <a:latin typeface="+mj-lt"/>
              </a:rPr>
              <a:t>Opportunities for adopting renewable energy sources, reducing waste and resource consumption, and implementing environmentally-friendly technology solutions should be carefully considered in order to achieve these benefits.</a:t>
            </a:r>
          </a:p>
        </p:txBody>
      </p:sp>
    </p:spTree>
    <p:extLst>
      <p:ext uri="{BB962C8B-B14F-4D97-AF65-F5344CB8AC3E}">
        <p14:creationId xmlns:p14="http://schemas.microsoft.com/office/powerpoint/2010/main" val="398012883"/>
      </p:ext>
    </p:extLst>
  </p:cSld>
  <p:clrMapOvr>
    <a:masterClrMapping/>
  </p:clrMapOvr>
  <p:transition spd="slow">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2">
            <a:extLst>
              <a:ext uri="{FF2B5EF4-FFF2-40B4-BE49-F238E27FC236}">
                <a16:creationId xmlns:a16="http://schemas.microsoft.com/office/drawing/2014/main" id="{92122B3D-2244-41D5-E4ED-09099280D492}"/>
              </a:ext>
            </a:extLst>
          </p:cNvPr>
          <p:cNvPicPr>
            <a:picLocks noChangeAspect="1"/>
          </p:cNvPicPr>
          <p:nvPr/>
        </p:nvPicPr>
        <p:blipFill>
          <a:blip r:embed="rId2"/>
          <a:stretch>
            <a:fillRect/>
          </a:stretch>
        </p:blipFill>
        <p:spPr>
          <a:xfrm>
            <a:off x="5951984" y="1520048"/>
            <a:ext cx="4759208" cy="4638503"/>
          </a:xfrm>
          <a:prstGeom prst="rect">
            <a:avLst/>
          </a:prstGeom>
        </p:spPr>
      </p:pic>
      <p:sp>
        <p:nvSpPr>
          <p:cNvPr id="2" name="Title 1">
            <a:extLst>
              <a:ext uri="{FF2B5EF4-FFF2-40B4-BE49-F238E27FC236}">
                <a16:creationId xmlns:a16="http://schemas.microsoft.com/office/drawing/2014/main" id="{A6B84E6D-BB27-3F48-64D7-7FE417CE983E}"/>
              </a:ext>
            </a:extLst>
          </p:cNvPr>
          <p:cNvSpPr>
            <a:spLocks noGrp="1"/>
          </p:cNvSpPr>
          <p:nvPr>
            <p:ph type="title"/>
          </p:nvPr>
        </p:nvSpPr>
        <p:spPr>
          <a:xfrm>
            <a:off x="1055440" y="1302614"/>
            <a:ext cx="5040560" cy="1716087"/>
          </a:xfrm>
        </p:spPr>
        <p:txBody>
          <a:bodyPr/>
          <a:lstStyle/>
          <a:p>
            <a:r>
              <a:rPr lang="en-GB" b="1" dirty="0"/>
              <a:t>Opportunities to Business Analysts in Emerging Technology projects</a:t>
            </a:r>
          </a:p>
        </p:txBody>
      </p:sp>
    </p:spTree>
    <p:extLst>
      <p:ext uri="{BB962C8B-B14F-4D97-AF65-F5344CB8AC3E}">
        <p14:creationId xmlns:p14="http://schemas.microsoft.com/office/powerpoint/2010/main" val="22713682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5" name="Shape 65"/>
          <p:cNvSpPr>
            <a:spLocks noGrp="1"/>
          </p:cNvSpPr>
          <p:nvPr>
            <p:ph type="body" idx="1"/>
          </p:nvPr>
        </p:nvSpPr>
        <p:spPr>
          <a:xfrm>
            <a:off x="1559496" y="2060848"/>
            <a:ext cx="9865096" cy="4278094"/>
          </a:xfrm>
          <a:prstGeom prst="rect">
            <a:avLst/>
          </a:prstGeom>
          <a:noFill/>
          <a:ln>
            <a:noFill/>
          </a:ln>
        </p:spPr>
        <p:txBody>
          <a:bodyPr wrap="square" lIns="0" tIns="0" rIns="0" bIns="0" anchor="t" anchorCtr="0">
            <a:spAutoFit/>
          </a:bodyPr>
          <a:lstStyle/>
          <a:p>
            <a:pPr algn="l">
              <a:buFont typeface="Arial" panose="020B0604020202020204" pitchFamily="34" charset="0"/>
              <a:buChar char="•"/>
            </a:pPr>
            <a:r>
              <a:rPr lang="en-GB" sz="2300" dirty="0">
                <a:solidFill>
                  <a:srgbClr val="000000"/>
                </a:solidFill>
                <a:latin typeface="+mj-lt"/>
              </a:rPr>
              <a:t>Developing skills in understanding machine learning algorithms in both supervised &amp; unsupervised learning</a:t>
            </a:r>
          </a:p>
          <a:p>
            <a:pPr algn="l">
              <a:buFont typeface="Arial" panose="020B0604020202020204" pitchFamily="34" charset="0"/>
              <a:buChar char="•"/>
            </a:pPr>
            <a:r>
              <a:rPr lang="en-GB" sz="2300" dirty="0">
                <a:solidFill>
                  <a:srgbClr val="000000"/>
                </a:solidFill>
                <a:latin typeface="+mj-lt"/>
              </a:rPr>
              <a:t>Understanding how to apply the algorithms to meet business needs</a:t>
            </a:r>
          </a:p>
          <a:p>
            <a:pPr algn="l">
              <a:buFont typeface="Arial" panose="020B0604020202020204" pitchFamily="34" charset="0"/>
              <a:buChar char="•"/>
            </a:pPr>
            <a:r>
              <a:rPr lang="en-GB" sz="2300" dirty="0">
                <a:solidFill>
                  <a:srgbClr val="000000"/>
                </a:solidFill>
                <a:latin typeface="+mj-lt"/>
              </a:rPr>
              <a:t>Understanding data management and analytics feeding to the AI and ML models</a:t>
            </a:r>
          </a:p>
          <a:p>
            <a:pPr algn="l">
              <a:buFont typeface="Arial" panose="020B0604020202020204" pitchFamily="34" charset="0"/>
              <a:buChar char="•"/>
            </a:pPr>
            <a:r>
              <a:rPr lang="en-GB" sz="2300" dirty="0">
                <a:solidFill>
                  <a:srgbClr val="000000"/>
                </a:solidFill>
                <a:latin typeface="+mj-lt"/>
              </a:rPr>
              <a:t>Identifying potential and opportunities how business can yield benefits from the more advanced AI/ML technology such as deep learning (i.e.: using artificial neural networks for decision making)</a:t>
            </a:r>
          </a:p>
          <a:p>
            <a:pPr algn="l">
              <a:buFont typeface="Arial" panose="020B0604020202020204" pitchFamily="34" charset="0"/>
              <a:buChar char="•"/>
            </a:pPr>
            <a:r>
              <a:rPr lang="en-GB" sz="2300" dirty="0">
                <a:solidFill>
                  <a:srgbClr val="000000"/>
                </a:solidFill>
                <a:latin typeface="+mj-lt"/>
              </a:rPr>
              <a:t>Identifying ethical, legal, transparency, privacy and bias issues in AL /ML decision making</a:t>
            </a:r>
          </a:p>
          <a:p>
            <a:pPr algn="l">
              <a:buFont typeface="Arial" panose="020B0604020202020204" pitchFamily="34" charset="0"/>
              <a:buChar char="•"/>
            </a:pPr>
            <a:endParaRPr lang="en-GB" sz="2300" dirty="0">
              <a:solidFill>
                <a:srgbClr val="000000"/>
              </a:solidFill>
              <a:latin typeface="+mj-lt"/>
            </a:endParaRPr>
          </a:p>
        </p:txBody>
      </p:sp>
      <p:sp>
        <p:nvSpPr>
          <p:cNvPr id="4" name="Title 1">
            <a:extLst>
              <a:ext uri="{FF2B5EF4-FFF2-40B4-BE49-F238E27FC236}">
                <a16:creationId xmlns:a16="http://schemas.microsoft.com/office/drawing/2014/main" id="{9B096761-BDD3-0D3B-38D5-7082C56639A5}"/>
              </a:ext>
            </a:extLst>
          </p:cNvPr>
          <p:cNvSpPr>
            <a:spLocks noGrp="1"/>
          </p:cNvSpPr>
          <p:nvPr>
            <p:ph type="title"/>
          </p:nvPr>
        </p:nvSpPr>
        <p:spPr>
          <a:xfrm>
            <a:off x="1487488" y="1152899"/>
            <a:ext cx="8064896" cy="713268"/>
          </a:xfrm>
        </p:spPr>
        <p:txBody>
          <a:bodyPr/>
          <a:lstStyle/>
          <a:p>
            <a:r>
              <a:rPr lang="en-GB" b="1" dirty="0"/>
              <a:t>What should Business Analysts know when working on AI / ML projects?</a:t>
            </a:r>
            <a:br>
              <a:rPr lang="en-GB" b="1" dirty="0"/>
            </a:br>
            <a:br>
              <a:rPr lang="en-GB" b="1" dirty="0"/>
            </a:br>
            <a:endParaRPr lang="en-GB" b="1" dirty="0"/>
          </a:p>
        </p:txBody>
      </p:sp>
    </p:spTree>
    <p:extLst>
      <p:ext uri="{BB962C8B-B14F-4D97-AF65-F5344CB8AC3E}">
        <p14:creationId xmlns:p14="http://schemas.microsoft.com/office/powerpoint/2010/main" val="1302583977"/>
      </p:ext>
    </p:extLst>
  </p:cSld>
  <p:clrMapOvr>
    <a:masterClrMapping/>
  </p:clrMapOvr>
  <p:transition spd="slow">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5" name="Shape 65"/>
          <p:cNvSpPr>
            <a:spLocks noGrp="1"/>
          </p:cNvSpPr>
          <p:nvPr>
            <p:ph type="body" idx="1"/>
          </p:nvPr>
        </p:nvSpPr>
        <p:spPr>
          <a:xfrm>
            <a:off x="1287975" y="1579433"/>
            <a:ext cx="10081120" cy="4585871"/>
          </a:xfrm>
          <a:prstGeom prst="rect">
            <a:avLst/>
          </a:prstGeom>
          <a:noFill/>
          <a:ln>
            <a:noFill/>
          </a:ln>
        </p:spPr>
        <p:txBody>
          <a:bodyPr wrap="square" lIns="0" tIns="0" rIns="0" bIns="0" anchor="t" anchorCtr="0">
            <a:spAutoFit/>
          </a:bodyPr>
          <a:lstStyle/>
          <a:p>
            <a:pPr algn="l">
              <a:buFont typeface="Arial" panose="020B0604020202020204" pitchFamily="34" charset="0"/>
              <a:buChar char="•"/>
            </a:pPr>
            <a:r>
              <a:rPr lang="en-GB" sz="2100" dirty="0">
                <a:solidFill>
                  <a:srgbClr val="000000"/>
                </a:solidFill>
                <a:latin typeface="+mj-lt"/>
              </a:rPr>
              <a:t>Developing skills in understanding the technologies and protocols used in various Internet of Things (IoT) devices such as sensors, communications, gateways, cloud platforms, cyber security</a:t>
            </a:r>
          </a:p>
          <a:p>
            <a:pPr algn="l">
              <a:buFont typeface="Arial" panose="020B0604020202020204" pitchFamily="34" charset="0"/>
              <a:buChar char="•"/>
            </a:pPr>
            <a:r>
              <a:rPr lang="en-GB" sz="2100" dirty="0">
                <a:solidFill>
                  <a:srgbClr val="000000"/>
                </a:solidFill>
                <a:latin typeface="+mj-lt"/>
              </a:rPr>
              <a:t> Understanding data management for IoT data transmission and data exchange such as:</a:t>
            </a:r>
          </a:p>
          <a:p>
            <a:pPr lvl="1">
              <a:buFont typeface="Arial" panose="020B0604020202020204" pitchFamily="34" charset="0"/>
              <a:buChar char="•"/>
            </a:pPr>
            <a:r>
              <a:rPr lang="en-GB" sz="2100" dirty="0">
                <a:solidFill>
                  <a:srgbClr val="000000"/>
                </a:solidFill>
                <a:latin typeface="+mj-lt"/>
              </a:rPr>
              <a:t>How to help customers utilise the data to help their business grow?</a:t>
            </a:r>
          </a:p>
          <a:p>
            <a:pPr lvl="1">
              <a:buFont typeface="Arial" panose="020B0604020202020204" pitchFamily="34" charset="0"/>
              <a:buChar char="•"/>
            </a:pPr>
            <a:r>
              <a:rPr lang="en-GB" sz="2100" dirty="0">
                <a:solidFill>
                  <a:srgbClr val="000000"/>
                </a:solidFill>
                <a:latin typeface="+mj-lt"/>
              </a:rPr>
              <a:t>How to make more than what the customers have got in terms of data exploitation?</a:t>
            </a:r>
          </a:p>
          <a:p>
            <a:pPr>
              <a:buFont typeface="Arial" panose="020B0604020202020204" pitchFamily="34" charset="0"/>
              <a:buChar char="•"/>
            </a:pPr>
            <a:r>
              <a:rPr lang="en-GB" sz="2100" dirty="0">
                <a:solidFill>
                  <a:srgbClr val="000000"/>
                </a:solidFill>
                <a:latin typeface="+mj-lt"/>
              </a:rPr>
              <a:t>In addition to the need for cybersecurity, it is crucial for the physical security of IoT devices such as drones, robots, and autonomous vehicles, which may be remotely operated and located at a distance from human controllers, to be safeguarded. </a:t>
            </a:r>
          </a:p>
          <a:p>
            <a:pPr>
              <a:buFont typeface="Arial" panose="020B0604020202020204" pitchFamily="34" charset="0"/>
              <a:buChar char="•"/>
            </a:pPr>
            <a:r>
              <a:rPr lang="en-GB" sz="2100" dirty="0">
                <a:solidFill>
                  <a:srgbClr val="000000"/>
                </a:solidFill>
                <a:latin typeface="+mj-lt"/>
              </a:rPr>
              <a:t>Further information, please read my </a:t>
            </a:r>
            <a:r>
              <a:rPr lang="en-GB" sz="2100" dirty="0">
                <a:solidFill>
                  <a:srgbClr val="000000"/>
                </a:solidFill>
                <a:latin typeface="+mj-lt"/>
                <a:hlinkClick r:id="rId3"/>
              </a:rPr>
              <a:t>Thought Leadership article on IoT and Analytics</a:t>
            </a:r>
            <a:endParaRPr lang="en-GB" sz="2100" dirty="0">
              <a:solidFill>
                <a:srgbClr val="000000"/>
              </a:solidFill>
              <a:latin typeface="+mj-lt"/>
            </a:endParaRPr>
          </a:p>
        </p:txBody>
      </p:sp>
      <p:sp>
        <p:nvSpPr>
          <p:cNvPr id="4" name="Title 1">
            <a:extLst>
              <a:ext uri="{FF2B5EF4-FFF2-40B4-BE49-F238E27FC236}">
                <a16:creationId xmlns:a16="http://schemas.microsoft.com/office/drawing/2014/main" id="{9B096761-BDD3-0D3B-38D5-7082C56639A5}"/>
              </a:ext>
            </a:extLst>
          </p:cNvPr>
          <p:cNvSpPr>
            <a:spLocks noGrp="1"/>
          </p:cNvSpPr>
          <p:nvPr>
            <p:ph type="title"/>
          </p:nvPr>
        </p:nvSpPr>
        <p:spPr>
          <a:xfrm>
            <a:off x="1302946" y="692696"/>
            <a:ext cx="8064896" cy="713268"/>
          </a:xfrm>
        </p:spPr>
        <p:txBody>
          <a:bodyPr/>
          <a:lstStyle/>
          <a:p>
            <a:r>
              <a:rPr lang="en-GB" b="1" dirty="0"/>
              <a:t>What should Business Analysts know when working on IoT projects?</a:t>
            </a:r>
            <a:br>
              <a:rPr lang="en-GB" b="1" dirty="0"/>
            </a:br>
            <a:r>
              <a:rPr lang="en-GB" b="1" dirty="0"/>
              <a:t> </a:t>
            </a:r>
          </a:p>
        </p:txBody>
      </p:sp>
    </p:spTree>
    <p:extLst>
      <p:ext uri="{BB962C8B-B14F-4D97-AF65-F5344CB8AC3E}">
        <p14:creationId xmlns:p14="http://schemas.microsoft.com/office/powerpoint/2010/main" val="3762858372"/>
      </p:ext>
    </p:extLst>
  </p:cSld>
  <p:clrMapOvr>
    <a:masterClrMapping/>
  </p:clrMapOvr>
  <p:transition spd="slow">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5" name="Shape 65"/>
          <p:cNvSpPr>
            <a:spLocks noGrp="1"/>
          </p:cNvSpPr>
          <p:nvPr>
            <p:ph type="body" idx="1"/>
          </p:nvPr>
        </p:nvSpPr>
        <p:spPr>
          <a:xfrm>
            <a:off x="1487488" y="1988841"/>
            <a:ext cx="10081120" cy="3616375"/>
          </a:xfrm>
          <a:prstGeom prst="rect">
            <a:avLst/>
          </a:prstGeom>
          <a:noFill/>
          <a:ln>
            <a:noFill/>
          </a:ln>
        </p:spPr>
        <p:txBody>
          <a:bodyPr wrap="square" lIns="0" tIns="0" rIns="0" bIns="0" anchor="t" anchorCtr="0">
            <a:spAutoFit/>
          </a:bodyPr>
          <a:lstStyle/>
          <a:p>
            <a:pPr algn="l">
              <a:buFont typeface="Arial" panose="020B0604020202020204" pitchFamily="34" charset="0"/>
              <a:buChar char="•"/>
            </a:pPr>
            <a:r>
              <a:rPr lang="en-GB" sz="2200" dirty="0">
                <a:solidFill>
                  <a:srgbClr val="000000"/>
                </a:solidFill>
                <a:latin typeface="+mj-lt"/>
              </a:rPr>
              <a:t>Developing skills in understanding the Virtual Reality (VR) and Augmented Reality (AR) technologies</a:t>
            </a:r>
          </a:p>
          <a:p>
            <a:pPr algn="l">
              <a:buFont typeface="Arial" panose="020B0604020202020204" pitchFamily="34" charset="0"/>
              <a:buChar char="•"/>
            </a:pPr>
            <a:r>
              <a:rPr lang="en-GB" sz="2200" dirty="0">
                <a:solidFill>
                  <a:srgbClr val="000000"/>
                </a:solidFill>
                <a:latin typeface="+mj-lt"/>
              </a:rPr>
              <a:t>Understanding Metaverse User experience (UX) design principals in order to be able to design the Metaverse to provide users with intuitive, engaging and immersive experiences</a:t>
            </a:r>
          </a:p>
          <a:p>
            <a:pPr algn="l">
              <a:buFont typeface="Arial" panose="020B0604020202020204" pitchFamily="34" charset="0"/>
              <a:buChar char="•"/>
            </a:pPr>
            <a:r>
              <a:rPr lang="en-GB" sz="2200" dirty="0">
                <a:solidFill>
                  <a:srgbClr val="000000"/>
                </a:solidFill>
                <a:latin typeface="+mj-lt"/>
              </a:rPr>
              <a:t>Ensuring the Metaverse projects are here to help customers drive business values (could be so easy to get carried away by over-designing leading to unnecessary </a:t>
            </a:r>
            <a:r>
              <a:rPr lang="en-GB" sz="2200" dirty="0">
                <a:solidFill>
                  <a:srgbClr val="000000"/>
                </a:solidFill>
                <a:latin typeface="+mj-lt"/>
                <a:hlinkClick r:id="rId3"/>
              </a:rPr>
              <a:t>costs and time </a:t>
            </a:r>
            <a:r>
              <a:rPr lang="en-GB" sz="2200" dirty="0">
                <a:solidFill>
                  <a:srgbClr val="000000"/>
                </a:solidFill>
                <a:latin typeface="+mj-lt"/>
              </a:rPr>
              <a:t>incurred) </a:t>
            </a:r>
          </a:p>
          <a:p>
            <a:pPr algn="l">
              <a:buFont typeface="Arial" panose="020B0604020202020204" pitchFamily="34" charset="0"/>
              <a:buChar char="•"/>
            </a:pPr>
            <a:r>
              <a:rPr lang="en-GB" sz="2200" dirty="0">
                <a:solidFill>
                  <a:srgbClr val="000000"/>
                </a:solidFill>
                <a:latin typeface="+mj-lt"/>
              </a:rPr>
              <a:t>Further information, please read my Thought Leadership article on </a:t>
            </a:r>
            <a:r>
              <a:rPr lang="en-GB" sz="2200" dirty="0">
                <a:solidFill>
                  <a:srgbClr val="000000"/>
                </a:solidFill>
                <a:latin typeface="+mj-lt"/>
                <a:hlinkClick r:id="rId4"/>
              </a:rPr>
              <a:t>Business Analysis in the Metaverse</a:t>
            </a:r>
            <a:endParaRPr lang="en-GB" sz="2200" dirty="0">
              <a:solidFill>
                <a:srgbClr val="000000"/>
              </a:solidFill>
              <a:latin typeface="+mj-lt"/>
            </a:endParaRPr>
          </a:p>
        </p:txBody>
      </p:sp>
      <p:sp>
        <p:nvSpPr>
          <p:cNvPr id="4" name="Title 1">
            <a:extLst>
              <a:ext uri="{FF2B5EF4-FFF2-40B4-BE49-F238E27FC236}">
                <a16:creationId xmlns:a16="http://schemas.microsoft.com/office/drawing/2014/main" id="{9B096761-BDD3-0D3B-38D5-7082C56639A5}"/>
              </a:ext>
            </a:extLst>
          </p:cNvPr>
          <p:cNvSpPr>
            <a:spLocks noGrp="1"/>
          </p:cNvSpPr>
          <p:nvPr>
            <p:ph type="title"/>
          </p:nvPr>
        </p:nvSpPr>
        <p:spPr>
          <a:xfrm>
            <a:off x="1343472" y="1124744"/>
            <a:ext cx="10225136" cy="713268"/>
          </a:xfrm>
        </p:spPr>
        <p:txBody>
          <a:bodyPr/>
          <a:lstStyle/>
          <a:p>
            <a:r>
              <a:rPr lang="en-GB" b="1" dirty="0"/>
              <a:t>What should Business Analysts know when working on Metaverse projects?</a:t>
            </a:r>
            <a:br>
              <a:rPr lang="en-GB" b="1" dirty="0"/>
            </a:br>
            <a:r>
              <a:rPr lang="en-GB" b="1" dirty="0"/>
              <a:t> </a:t>
            </a:r>
          </a:p>
        </p:txBody>
      </p:sp>
    </p:spTree>
    <p:extLst>
      <p:ext uri="{BB962C8B-B14F-4D97-AF65-F5344CB8AC3E}">
        <p14:creationId xmlns:p14="http://schemas.microsoft.com/office/powerpoint/2010/main" val="2997092541"/>
      </p:ext>
    </p:extLst>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B6AE761-AD04-4C36-8C94-00EFE8869C13}"/>
              </a:ext>
            </a:extLst>
          </p:cNvPr>
          <p:cNvSpPr/>
          <p:nvPr/>
        </p:nvSpPr>
        <p:spPr>
          <a:xfrm>
            <a:off x="9061142" y="5206927"/>
            <a:ext cx="1549385" cy="793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6" name="Rectangle 5">
            <a:extLst>
              <a:ext uri="{FF2B5EF4-FFF2-40B4-BE49-F238E27FC236}">
                <a16:creationId xmlns:a16="http://schemas.microsoft.com/office/drawing/2014/main" id="{114012E9-A62E-4957-A21D-03A80336CA2F}"/>
              </a:ext>
            </a:extLst>
          </p:cNvPr>
          <p:cNvSpPr/>
          <p:nvPr/>
        </p:nvSpPr>
        <p:spPr>
          <a:xfrm>
            <a:off x="512722" y="3353266"/>
            <a:ext cx="10814847" cy="7392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7" name="Title 6">
            <a:extLst>
              <a:ext uri="{FF2B5EF4-FFF2-40B4-BE49-F238E27FC236}">
                <a16:creationId xmlns:a16="http://schemas.microsoft.com/office/drawing/2014/main" id="{5A25B7A6-A214-473A-ACED-CE597BC5630F}"/>
              </a:ext>
            </a:extLst>
          </p:cNvPr>
          <p:cNvSpPr>
            <a:spLocks noGrp="1"/>
          </p:cNvSpPr>
          <p:nvPr>
            <p:ph type="title"/>
          </p:nvPr>
        </p:nvSpPr>
        <p:spPr>
          <a:xfrm>
            <a:off x="1748546" y="1584073"/>
            <a:ext cx="7776864" cy="526241"/>
          </a:xfrm>
        </p:spPr>
        <p:txBody>
          <a:bodyPr anchor="ctr">
            <a:noAutofit/>
          </a:bodyPr>
          <a:lstStyle/>
          <a:p>
            <a:r>
              <a:rPr lang="en-GB" b="1" dirty="0"/>
              <a:t>About me</a:t>
            </a:r>
          </a:p>
        </p:txBody>
      </p:sp>
      <p:sp>
        <p:nvSpPr>
          <p:cNvPr id="4" name="Slide Number Placeholder 3">
            <a:extLst>
              <a:ext uri="{FF2B5EF4-FFF2-40B4-BE49-F238E27FC236}">
                <a16:creationId xmlns:a16="http://schemas.microsoft.com/office/drawing/2014/main" id="{92439C94-DE3F-4A2D-B338-C1FB1F353AA2}"/>
              </a:ext>
            </a:extLst>
          </p:cNvPr>
          <p:cNvSpPr>
            <a:spLocks noGrp="1"/>
          </p:cNvSpPr>
          <p:nvPr>
            <p:ph type="sldNum" sz="quarter" idx="11"/>
          </p:nvPr>
        </p:nvSpPr>
        <p:spPr>
          <a:xfrm>
            <a:off x="9671343" y="5626714"/>
            <a:ext cx="359024" cy="142324"/>
          </a:xfrm>
        </p:spPr>
        <p:txBody>
          <a:bodyPr anchor="b">
            <a:normAutofit fontScale="25000" lnSpcReduction="20000"/>
          </a:bodyPr>
          <a:lstStyle/>
          <a:p>
            <a:pPr>
              <a:spcAft>
                <a:spcPts val="450"/>
              </a:spcAft>
            </a:pPr>
            <a:fld id="{8E9205E6-0D8F-4FE6-AE74-F8DC77F0BF6E}" type="slidenum">
              <a:rPr lang="en-CA" smtClean="0"/>
              <a:pPr>
                <a:spcAft>
                  <a:spcPts val="450"/>
                </a:spcAft>
              </a:pPr>
              <a:t>2</a:t>
            </a:fld>
            <a:endParaRPr lang="en-CA" dirty="0"/>
          </a:p>
        </p:txBody>
      </p:sp>
      <p:sp>
        <p:nvSpPr>
          <p:cNvPr id="27" name="Rectangle 26">
            <a:extLst>
              <a:ext uri="{FF2B5EF4-FFF2-40B4-BE49-F238E27FC236}">
                <a16:creationId xmlns:a16="http://schemas.microsoft.com/office/drawing/2014/main" id="{FBF2B4F5-1713-4259-B972-FD7B1F07913E}"/>
              </a:ext>
            </a:extLst>
          </p:cNvPr>
          <p:cNvSpPr/>
          <p:nvPr/>
        </p:nvSpPr>
        <p:spPr>
          <a:xfrm>
            <a:off x="2082832" y="5230740"/>
            <a:ext cx="1134688" cy="4672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nvGrpSpPr>
          <p:cNvPr id="11" name="Group 10">
            <a:extLst>
              <a:ext uri="{FF2B5EF4-FFF2-40B4-BE49-F238E27FC236}">
                <a16:creationId xmlns:a16="http://schemas.microsoft.com/office/drawing/2014/main" id="{97206D0D-910A-4C27-BC3F-B9506A06357E}"/>
              </a:ext>
            </a:extLst>
          </p:cNvPr>
          <p:cNvGrpSpPr/>
          <p:nvPr/>
        </p:nvGrpSpPr>
        <p:grpSpPr>
          <a:xfrm>
            <a:off x="4172189" y="404664"/>
            <a:ext cx="5858178" cy="2946936"/>
            <a:chOff x="4914704" y="157267"/>
            <a:chExt cx="6781553" cy="3239255"/>
          </a:xfrm>
        </p:grpSpPr>
        <p:graphicFrame>
          <p:nvGraphicFramePr>
            <p:cNvPr id="31" name="Diagram 30">
              <a:extLst>
                <a:ext uri="{FF2B5EF4-FFF2-40B4-BE49-F238E27FC236}">
                  <a16:creationId xmlns:a16="http://schemas.microsoft.com/office/drawing/2014/main" id="{B88793E9-000D-4C5A-95A7-6323198B6DF6}"/>
                </a:ext>
              </a:extLst>
            </p:cNvPr>
            <p:cNvGraphicFramePr/>
            <p:nvPr/>
          </p:nvGraphicFramePr>
          <p:xfrm>
            <a:off x="6046030" y="157267"/>
            <a:ext cx="5650227" cy="31586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8" name="Picture 10" descr="About Us – Sheffield CompSoc">
              <a:extLst>
                <a:ext uri="{FF2B5EF4-FFF2-40B4-BE49-F238E27FC236}">
                  <a16:creationId xmlns:a16="http://schemas.microsoft.com/office/drawing/2014/main" id="{D24B5469-3441-4D21-B125-495453D0BA1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82150" y="414889"/>
              <a:ext cx="1063880" cy="613706"/>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ITP Demystified - Presentation (29th August 2014)">
              <a:extLst>
                <a:ext uri="{FF2B5EF4-FFF2-40B4-BE49-F238E27FC236}">
                  <a16:creationId xmlns:a16="http://schemas.microsoft.com/office/drawing/2014/main" id="{DA799007-F9DF-4590-AAF9-C03FB3FAFFF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14704" y="1774969"/>
              <a:ext cx="1413481" cy="59235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A picture containing calendar&#10;&#10;Description automatically generated">
              <a:extLst>
                <a:ext uri="{FF2B5EF4-FFF2-40B4-BE49-F238E27FC236}">
                  <a16:creationId xmlns:a16="http://schemas.microsoft.com/office/drawing/2014/main" id="{87832FC3-2EE8-4B79-A937-D3970D76D99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18908" y="2431490"/>
              <a:ext cx="965032" cy="965032"/>
            </a:xfrm>
            <a:prstGeom prst="rect">
              <a:avLst/>
            </a:prstGeom>
          </p:spPr>
        </p:pic>
        <p:pic>
          <p:nvPicPr>
            <p:cNvPr id="29" name="Picture 8" descr="BCS International Diploma in Business Analysis | R1 Training - Business  Analyst Training Singapore">
              <a:extLst>
                <a:ext uri="{FF2B5EF4-FFF2-40B4-BE49-F238E27FC236}">
                  <a16:creationId xmlns:a16="http://schemas.microsoft.com/office/drawing/2014/main" id="{389965B1-B44D-4929-B857-6FD0CF8104F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074407" y="1115409"/>
              <a:ext cx="1207324" cy="63988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94C83931-A9B7-4405-97CA-D83BE45CE740}"/>
              </a:ext>
            </a:extLst>
          </p:cNvPr>
          <p:cNvGrpSpPr/>
          <p:nvPr/>
        </p:nvGrpSpPr>
        <p:grpSpPr>
          <a:xfrm>
            <a:off x="2248159" y="3358459"/>
            <a:ext cx="1187699" cy="2337269"/>
            <a:chOff x="2100294" y="3334944"/>
            <a:chExt cx="1583598" cy="3116358"/>
          </a:xfrm>
        </p:grpSpPr>
        <p:grpSp>
          <p:nvGrpSpPr>
            <p:cNvPr id="4107" name="Group 4106">
              <a:extLst>
                <a:ext uri="{FF2B5EF4-FFF2-40B4-BE49-F238E27FC236}">
                  <a16:creationId xmlns:a16="http://schemas.microsoft.com/office/drawing/2014/main" id="{1DDA6124-6EB0-40A1-874E-DC8085D7EEC1}"/>
                </a:ext>
              </a:extLst>
            </p:cNvPr>
            <p:cNvGrpSpPr/>
            <p:nvPr/>
          </p:nvGrpSpPr>
          <p:grpSpPr>
            <a:xfrm>
              <a:off x="2317514" y="4539769"/>
              <a:ext cx="1149158" cy="1147219"/>
              <a:chOff x="1835192" y="4360192"/>
              <a:chExt cx="1149158" cy="1147219"/>
            </a:xfrm>
          </p:grpSpPr>
          <p:grpSp>
            <p:nvGrpSpPr>
              <p:cNvPr id="4105" name="Group 4104">
                <a:extLst>
                  <a:ext uri="{FF2B5EF4-FFF2-40B4-BE49-F238E27FC236}">
                    <a16:creationId xmlns:a16="http://schemas.microsoft.com/office/drawing/2014/main" id="{D6C8B9E6-65D1-498C-9DB4-74FF8037B6E3}"/>
                  </a:ext>
                </a:extLst>
              </p:cNvPr>
              <p:cNvGrpSpPr/>
              <p:nvPr/>
            </p:nvGrpSpPr>
            <p:grpSpPr>
              <a:xfrm>
                <a:off x="1835192" y="4360192"/>
                <a:ext cx="1149158" cy="1147219"/>
                <a:chOff x="5504392" y="4542613"/>
                <a:chExt cx="1149158" cy="1147219"/>
              </a:xfrm>
            </p:grpSpPr>
            <p:sp>
              <p:nvSpPr>
                <p:cNvPr id="43" name="Flowchart: Connector 42">
                  <a:extLst>
                    <a:ext uri="{FF2B5EF4-FFF2-40B4-BE49-F238E27FC236}">
                      <a16:creationId xmlns:a16="http://schemas.microsoft.com/office/drawing/2014/main" id="{5C6472D9-F071-45FE-87D5-7D551B62EE13}"/>
                    </a:ext>
                  </a:extLst>
                </p:cNvPr>
                <p:cNvSpPr/>
                <p:nvPr/>
              </p:nvSpPr>
              <p:spPr>
                <a:xfrm>
                  <a:off x="5504392" y="4542613"/>
                  <a:ext cx="1133932" cy="1147219"/>
                </a:xfrm>
                <a:prstGeom prst="flowChartConnector">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solidFill>
                      <a:srgbClr val="669900"/>
                    </a:solidFill>
                  </a:endParaRPr>
                </a:p>
              </p:txBody>
            </p:sp>
            <p:sp>
              <p:nvSpPr>
                <p:cNvPr id="44" name="Chord 43">
                  <a:extLst>
                    <a:ext uri="{FF2B5EF4-FFF2-40B4-BE49-F238E27FC236}">
                      <a16:creationId xmlns:a16="http://schemas.microsoft.com/office/drawing/2014/main" id="{6ABBF419-D032-4725-A5FF-06F7504F6017}"/>
                    </a:ext>
                  </a:extLst>
                </p:cNvPr>
                <p:cNvSpPr/>
                <p:nvPr/>
              </p:nvSpPr>
              <p:spPr>
                <a:xfrm rot="7285394">
                  <a:off x="5575917" y="4510371"/>
                  <a:ext cx="1040166" cy="1115101"/>
                </a:xfrm>
                <a:prstGeom prst="chord">
                  <a:avLst>
                    <a:gd name="adj1" fmla="val 4800035"/>
                    <a:gd name="adj2" fmla="val 12978488"/>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solidFill>
                      <a:srgbClr val="669900"/>
                    </a:solidFill>
                  </a:endParaRPr>
                </a:p>
              </p:txBody>
            </p:sp>
          </p:grpSp>
          <p:sp>
            <p:nvSpPr>
              <p:cNvPr id="51" name="TextBox 50">
                <a:extLst>
                  <a:ext uri="{FF2B5EF4-FFF2-40B4-BE49-F238E27FC236}">
                    <a16:creationId xmlns:a16="http://schemas.microsoft.com/office/drawing/2014/main" id="{0942FB23-9D6C-4B44-A3C1-FE812984638C}"/>
                  </a:ext>
                </a:extLst>
              </p:cNvPr>
              <p:cNvSpPr txBox="1"/>
              <p:nvPr/>
            </p:nvSpPr>
            <p:spPr>
              <a:xfrm>
                <a:off x="2063693" y="4403993"/>
                <a:ext cx="676930" cy="353943"/>
              </a:xfrm>
              <a:prstGeom prst="rect">
                <a:avLst/>
              </a:prstGeom>
              <a:noFill/>
            </p:spPr>
            <p:txBody>
              <a:bodyPr wrap="square" rtlCol="0">
                <a:spAutoFit/>
              </a:bodyPr>
              <a:lstStyle/>
              <a:p>
                <a:r>
                  <a:rPr lang="en-GB" sz="1125" b="1" dirty="0">
                    <a:solidFill>
                      <a:schemeClr val="bg1"/>
                    </a:solidFill>
                  </a:rPr>
                  <a:t>2001</a:t>
                </a:r>
              </a:p>
            </p:txBody>
          </p:sp>
        </p:grpSp>
        <p:sp>
          <p:nvSpPr>
            <p:cNvPr id="80" name="Circle: Hollow 79">
              <a:extLst>
                <a:ext uri="{FF2B5EF4-FFF2-40B4-BE49-F238E27FC236}">
                  <a16:creationId xmlns:a16="http://schemas.microsoft.com/office/drawing/2014/main" id="{21B16EC2-A66B-4130-8D31-204CCED68DD8}"/>
                </a:ext>
              </a:extLst>
            </p:cNvPr>
            <p:cNvSpPr/>
            <p:nvPr/>
          </p:nvSpPr>
          <p:spPr>
            <a:xfrm>
              <a:off x="2754383" y="3334944"/>
              <a:ext cx="275420" cy="287750"/>
            </a:xfrm>
            <a:prstGeom prst="donut">
              <a:avLst/>
            </a:prstGeom>
            <a:solidFill>
              <a:srgbClr val="007B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solidFill>
                  <a:srgbClr val="669900"/>
                </a:solidFill>
              </a:endParaRPr>
            </a:p>
          </p:txBody>
        </p:sp>
        <p:cxnSp>
          <p:nvCxnSpPr>
            <p:cNvPr id="94" name="Straight Connector 93">
              <a:extLst>
                <a:ext uri="{FF2B5EF4-FFF2-40B4-BE49-F238E27FC236}">
                  <a16:creationId xmlns:a16="http://schemas.microsoft.com/office/drawing/2014/main" id="{4BBB90F2-0F4A-470C-85D3-D6213BCEE19C}"/>
                </a:ext>
              </a:extLst>
            </p:cNvPr>
            <p:cNvCxnSpPr>
              <a:cxnSpLocks/>
            </p:cNvCxnSpPr>
            <p:nvPr/>
          </p:nvCxnSpPr>
          <p:spPr>
            <a:xfrm>
              <a:off x="2892093" y="3501020"/>
              <a:ext cx="0" cy="1038750"/>
            </a:xfrm>
            <a:prstGeom prst="line">
              <a:avLst/>
            </a:prstGeom>
          </p:spPr>
          <p:style>
            <a:lnRef idx="3">
              <a:schemeClr val="accent4"/>
            </a:lnRef>
            <a:fillRef idx="0">
              <a:schemeClr val="accent4"/>
            </a:fillRef>
            <a:effectRef idx="2">
              <a:schemeClr val="accent4"/>
            </a:effectRef>
            <a:fontRef idx="minor">
              <a:schemeClr val="tx1"/>
            </a:fontRef>
          </p:style>
        </p:cxnSp>
        <p:sp>
          <p:nvSpPr>
            <p:cNvPr id="109" name="TextBox 108">
              <a:extLst>
                <a:ext uri="{FF2B5EF4-FFF2-40B4-BE49-F238E27FC236}">
                  <a16:creationId xmlns:a16="http://schemas.microsoft.com/office/drawing/2014/main" id="{2A745E0F-3C1C-4FBD-A1A4-58EE69BA6F87}"/>
                </a:ext>
              </a:extLst>
            </p:cNvPr>
            <p:cNvSpPr txBox="1"/>
            <p:nvPr/>
          </p:nvSpPr>
          <p:spPr>
            <a:xfrm>
              <a:off x="2100294" y="5635694"/>
              <a:ext cx="1583598" cy="815608"/>
            </a:xfrm>
            <a:prstGeom prst="rect">
              <a:avLst/>
            </a:prstGeom>
            <a:noFill/>
          </p:spPr>
          <p:txBody>
            <a:bodyPr wrap="square" rtlCol="0">
              <a:spAutoFit/>
            </a:bodyPr>
            <a:lstStyle/>
            <a:p>
              <a:pPr algn="ctr"/>
              <a:r>
                <a:rPr lang="en-GB" sz="1125" dirty="0">
                  <a:solidFill>
                    <a:srgbClr val="669900"/>
                  </a:solidFill>
                </a:rPr>
                <a:t>Cell Structure</a:t>
              </a:r>
            </a:p>
            <a:p>
              <a:pPr algn="ctr"/>
              <a:r>
                <a:rPr lang="en-GB" sz="1125" b="1" dirty="0">
                  <a:solidFill>
                    <a:srgbClr val="669900"/>
                  </a:solidFill>
                </a:rPr>
                <a:t>Business Analyst</a:t>
              </a:r>
            </a:p>
          </p:txBody>
        </p:sp>
        <p:pic>
          <p:nvPicPr>
            <p:cNvPr id="4121" name="Picture 4" descr="Cell site Cell ID Telecommunications tower, android, angle, text, logo png  | PNGWing">
              <a:extLst>
                <a:ext uri="{FF2B5EF4-FFF2-40B4-BE49-F238E27FC236}">
                  <a16:creationId xmlns:a16="http://schemas.microsoft.com/office/drawing/2014/main" id="{B5B08663-3E22-40EC-AF9B-174A3DB6AE11}"/>
                </a:ext>
              </a:extLst>
            </p:cNvPr>
            <p:cNvPicPr>
              <a:picLocks noChangeAspect="1" noChangeArrowheads="1"/>
            </p:cNvPicPr>
            <p:nvPr/>
          </p:nvPicPr>
          <p:blipFill rotWithShape="1">
            <a:blip r:embed="rId12" cstate="email">
              <a:extLst>
                <a:ext uri="{BEBA8EAE-BF5A-486C-A8C5-ECC9F3942E4B}">
                  <a14:imgProps xmlns:a14="http://schemas.microsoft.com/office/drawing/2010/main">
                    <a14:imgLayer r:embed="rId13">
                      <a14:imgEffect>
                        <a14:backgroundRemoval t="9961" b="97852" l="10000" r="90000">
                          <a14:foregroundMark x1="35543" y1="30273" x2="35543" y2="30273"/>
                          <a14:foregroundMark x1="41739" y1="29883" x2="41739" y2="29883"/>
                          <a14:foregroundMark x1="59130" y1="27148" x2="59130" y2="27148"/>
                          <a14:foregroundMark x1="63804" y1="24219" x2="63804" y2="24219"/>
                          <a14:foregroundMark x1="59565" y1="92383" x2="59565" y2="92383"/>
                          <a14:foregroundMark x1="35000" y1="96094" x2="35000" y2="96094"/>
                          <a14:foregroundMark x1="65870" y1="97852" x2="65870" y2="97852"/>
                          <a14:foregroundMark x1="35000" y1="97852" x2="35000" y2="97852"/>
                        </a14:backgroundRemoval>
                      </a14:imgEffect>
                    </a14:imgLayer>
                  </a14:imgProps>
                </a:ext>
                <a:ext uri="{28A0092B-C50C-407E-A947-70E740481C1C}">
                  <a14:useLocalDpi xmlns:a14="http://schemas.microsoft.com/office/drawing/2010/main"/>
                </a:ext>
              </a:extLst>
            </a:blip>
            <a:srcRect l="27712" t="6518" r="32231"/>
            <a:stretch/>
          </p:blipFill>
          <p:spPr bwMode="auto">
            <a:xfrm>
              <a:off x="2644699" y="4880482"/>
              <a:ext cx="494788" cy="64263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4" name="Group 33">
            <a:extLst>
              <a:ext uri="{FF2B5EF4-FFF2-40B4-BE49-F238E27FC236}">
                <a16:creationId xmlns:a16="http://schemas.microsoft.com/office/drawing/2014/main" id="{D9B18E0B-8CB9-4EF9-8519-BB5B1A1CF18A}"/>
              </a:ext>
            </a:extLst>
          </p:cNvPr>
          <p:cNvGrpSpPr/>
          <p:nvPr/>
        </p:nvGrpSpPr>
        <p:grpSpPr>
          <a:xfrm>
            <a:off x="316056" y="3403109"/>
            <a:ext cx="1187699" cy="2578351"/>
            <a:chOff x="147031" y="3313250"/>
            <a:chExt cx="1583598" cy="3437801"/>
          </a:xfrm>
        </p:grpSpPr>
        <p:sp>
          <p:nvSpPr>
            <p:cNvPr id="4101" name="Circle: Hollow 4100">
              <a:extLst>
                <a:ext uri="{FF2B5EF4-FFF2-40B4-BE49-F238E27FC236}">
                  <a16:creationId xmlns:a16="http://schemas.microsoft.com/office/drawing/2014/main" id="{52FBE9BE-F453-4B34-847E-D1A5505B7545}"/>
                </a:ext>
              </a:extLst>
            </p:cNvPr>
            <p:cNvSpPr/>
            <p:nvPr/>
          </p:nvSpPr>
          <p:spPr>
            <a:xfrm>
              <a:off x="796865" y="3313250"/>
              <a:ext cx="338688" cy="331138"/>
            </a:xfrm>
            <a:prstGeom prst="donu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solidFill>
                  <a:srgbClr val="669900"/>
                </a:solidFill>
              </a:endParaRPr>
            </a:p>
          </p:txBody>
        </p:sp>
        <p:cxnSp>
          <p:nvCxnSpPr>
            <p:cNvPr id="4109" name="Straight Connector 4108">
              <a:extLst>
                <a:ext uri="{FF2B5EF4-FFF2-40B4-BE49-F238E27FC236}">
                  <a16:creationId xmlns:a16="http://schemas.microsoft.com/office/drawing/2014/main" id="{5D1DD683-29A6-4A0A-8265-DCB3B8697641}"/>
                </a:ext>
              </a:extLst>
            </p:cNvPr>
            <p:cNvCxnSpPr>
              <a:cxnSpLocks/>
              <a:stCxn id="4101" idx="4"/>
            </p:cNvCxnSpPr>
            <p:nvPr/>
          </p:nvCxnSpPr>
          <p:spPr>
            <a:xfrm>
              <a:off x="966209" y="3644388"/>
              <a:ext cx="0" cy="216104"/>
            </a:xfrm>
            <a:prstGeom prst="line">
              <a:avLst/>
            </a:prstGeom>
          </p:spPr>
          <p:style>
            <a:lnRef idx="3">
              <a:schemeClr val="accent4"/>
            </a:lnRef>
            <a:fillRef idx="0">
              <a:schemeClr val="accent4"/>
            </a:fillRef>
            <a:effectRef idx="2">
              <a:schemeClr val="accent4"/>
            </a:effectRef>
            <a:fontRef idx="minor">
              <a:schemeClr val="tx1"/>
            </a:fontRef>
          </p:style>
        </p:cxnSp>
        <p:grpSp>
          <p:nvGrpSpPr>
            <p:cNvPr id="33" name="Group 32">
              <a:extLst>
                <a:ext uri="{FF2B5EF4-FFF2-40B4-BE49-F238E27FC236}">
                  <a16:creationId xmlns:a16="http://schemas.microsoft.com/office/drawing/2014/main" id="{2FC66177-AFFB-40A3-8DE6-4EFBB8B74C24}"/>
                </a:ext>
              </a:extLst>
            </p:cNvPr>
            <p:cNvGrpSpPr/>
            <p:nvPr/>
          </p:nvGrpSpPr>
          <p:grpSpPr>
            <a:xfrm>
              <a:off x="147031" y="3860494"/>
              <a:ext cx="1583598" cy="2890557"/>
              <a:chOff x="147031" y="3860494"/>
              <a:chExt cx="1583598" cy="2890557"/>
            </a:xfrm>
          </p:grpSpPr>
          <p:grpSp>
            <p:nvGrpSpPr>
              <p:cNvPr id="4106" name="Group 4105">
                <a:extLst>
                  <a:ext uri="{FF2B5EF4-FFF2-40B4-BE49-F238E27FC236}">
                    <a16:creationId xmlns:a16="http://schemas.microsoft.com/office/drawing/2014/main" id="{615145AF-1D19-4271-B31B-708BECD723B7}"/>
                  </a:ext>
                </a:extLst>
              </p:cNvPr>
              <p:cNvGrpSpPr/>
              <p:nvPr/>
            </p:nvGrpSpPr>
            <p:grpSpPr>
              <a:xfrm>
                <a:off x="361157" y="3860494"/>
                <a:ext cx="1155346" cy="1147219"/>
                <a:chOff x="388536" y="4390213"/>
                <a:chExt cx="1155346" cy="1147219"/>
              </a:xfrm>
            </p:grpSpPr>
            <p:sp>
              <p:nvSpPr>
                <p:cNvPr id="35" name="Flowchart: Connector 34">
                  <a:extLst>
                    <a:ext uri="{FF2B5EF4-FFF2-40B4-BE49-F238E27FC236}">
                      <a16:creationId xmlns:a16="http://schemas.microsoft.com/office/drawing/2014/main" id="{50AF0CBE-90ED-44DC-9DA5-0CAFBAE29607}"/>
                    </a:ext>
                  </a:extLst>
                </p:cNvPr>
                <p:cNvSpPr/>
                <p:nvPr/>
              </p:nvSpPr>
              <p:spPr>
                <a:xfrm>
                  <a:off x="388536" y="4390213"/>
                  <a:ext cx="1133932" cy="1147219"/>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solidFill>
                      <a:srgbClr val="669900"/>
                    </a:solidFill>
                  </a:endParaRPr>
                </a:p>
              </p:txBody>
            </p:sp>
            <p:sp>
              <p:nvSpPr>
                <p:cNvPr id="4100" name="Chord 4099">
                  <a:extLst>
                    <a:ext uri="{FF2B5EF4-FFF2-40B4-BE49-F238E27FC236}">
                      <a16:creationId xmlns:a16="http://schemas.microsoft.com/office/drawing/2014/main" id="{8B3FDDB7-ADED-46AF-81B2-95008D7A61DD}"/>
                    </a:ext>
                  </a:extLst>
                </p:cNvPr>
                <p:cNvSpPr/>
                <p:nvPr/>
              </p:nvSpPr>
              <p:spPr>
                <a:xfrm rot="7285394">
                  <a:off x="455081" y="4344068"/>
                  <a:ext cx="1040166" cy="1137436"/>
                </a:xfrm>
                <a:prstGeom prst="chord">
                  <a:avLst>
                    <a:gd name="adj1" fmla="val 4696791"/>
                    <a:gd name="adj2" fmla="val 12978488"/>
                  </a:avLst>
                </a:prstGeom>
                <a:solidFill>
                  <a:srgbClr val="A71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solidFill>
                      <a:srgbClr val="669900"/>
                    </a:solidFill>
                  </a:endParaRPr>
                </a:p>
              </p:txBody>
            </p:sp>
            <p:sp>
              <p:nvSpPr>
                <p:cNvPr id="4103" name="TextBox 4102">
                  <a:extLst>
                    <a:ext uri="{FF2B5EF4-FFF2-40B4-BE49-F238E27FC236}">
                      <a16:creationId xmlns:a16="http://schemas.microsoft.com/office/drawing/2014/main" id="{EFB769AC-D171-4EEC-B998-8BD7B2240B5A}"/>
                    </a:ext>
                  </a:extLst>
                </p:cNvPr>
                <p:cNvSpPr txBox="1"/>
                <p:nvPr/>
              </p:nvSpPr>
              <p:spPr>
                <a:xfrm>
                  <a:off x="636699" y="4441401"/>
                  <a:ext cx="676930" cy="353942"/>
                </a:xfrm>
                <a:prstGeom prst="rect">
                  <a:avLst/>
                </a:prstGeom>
                <a:noFill/>
              </p:spPr>
              <p:txBody>
                <a:bodyPr wrap="square" rtlCol="0">
                  <a:spAutoFit/>
                </a:bodyPr>
                <a:lstStyle/>
                <a:p>
                  <a:r>
                    <a:rPr lang="en-GB" sz="1125" b="1" dirty="0">
                      <a:solidFill>
                        <a:schemeClr val="bg1"/>
                      </a:solidFill>
                    </a:rPr>
                    <a:t>1999</a:t>
                  </a:r>
                </a:p>
              </p:txBody>
            </p:sp>
          </p:grpSp>
          <p:sp>
            <p:nvSpPr>
              <p:cNvPr id="4120" name="TextBox 4119">
                <a:extLst>
                  <a:ext uri="{FF2B5EF4-FFF2-40B4-BE49-F238E27FC236}">
                    <a16:creationId xmlns:a16="http://schemas.microsoft.com/office/drawing/2014/main" id="{A3F1CD59-D979-4E81-886F-7DD9457869B4}"/>
                  </a:ext>
                </a:extLst>
              </p:cNvPr>
              <p:cNvSpPr txBox="1"/>
              <p:nvPr/>
            </p:nvSpPr>
            <p:spPr>
              <a:xfrm>
                <a:off x="147031" y="5012114"/>
                <a:ext cx="1583598" cy="1738937"/>
              </a:xfrm>
              <a:prstGeom prst="rect">
                <a:avLst/>
              </a:prstGeom>
              <a:noFill/>
            </p:spPr>
            <p:txBody>
              <a:bodyPr wrap="square" rtlCol="0">
                <a:spAutoFit/>
              </a:bodyPr>
              <a:lstStyle/>
              <a:p>
                <a:pPr algn="ctr"/>
                <a:r>
                  <a:rPr lang="en-GB" sz="1125" dirty="0">
                    <a:solidFill>
                      <a:srgbClr val="669900"/>
                    </a:solidFill>
                  </a:rPr>
                  <a:t>University of Sheffield / London Business School</a:t>
                </a:r>
              </a:p>
              <a:p>
                <a:pPr algn="ctr"/>
                <a:r>
                  <a:rPr lang="en-GB" sz="1125" b="1" dirty="0">
                    <a:solidFill>
                      <a:srgbClr val="669900"/>
                    </a:solidFill>
                  </a:rPr>
                  <a:t>Research Fellow</a:t>
                </a:r>
              </a:p>
            </p:txBody>
          </p:sp>
        </p:grpSp>
        <p:pic>
          <p:nvPicPr>
            <p:cNvPr id="4124" name="Picture 10" descr="University of Sheffield - Wikipedia">
              <a:extLst>
                <a:ext uri="{FF2B5EF4-FFF2-40B4-BE49-F238E27FC236}">
                  <a16:creationId xmlns:a16="http://schemas.microsoft.com/office/drawing/2014/main" id="{9404ED29-AB97-4AAA-BADF-440A30F13557}"/>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33162" y="4258991"/>
              <a:ext cx="370410" cy="440536"/>
            </a:xfrm>
            <a:prstGeom prst="rect">
              <a:avLst/>
            </a:prstGeom>
            <a:noFill/>
            <a:extLst>
              <a:ext uri="{909E8E84-426E-40DD-AFC4-6F175D3DCCD1}">
                <a14:hiddenFill xmlns:a14="http://schemas.microsoft.com/office/drawing/2010/main">
                  <a:solidFill>
                    <a:srgbClr val="FFFFFF"/>
                  </a:solidFill>
                </a14:hiddenFill>
              </a:ext>
            </a:extLst>
          </p:spPr>
        </p:pic>
        <p:pic>
          <p:nvPicPr>
            <p:cNvPr id="4125" name="Picture 12" descr="London Business School - SARECO">
              <a:extLst>
                <a:ext uri="{FF2B5EF4-FFF2-40B4-BE49-F238E27FC236}">
                  <a16:creationId xmlns:a16="http://schemas.microsoft.com/office/drawing/2014/main" id="{0D561CED-C40F-4AE7-BF96-8A2F2EB4E7D5}"/>
                </a:ext>
              </a:extLst>
            </p:cNvPr>
            <p:cNvPicPr>
              <a:picLocks noChangeAspect="1" noChangeArrowheads="1"/>
            </p:cNvPicPr>
            <p:nvPr/>
          </p:nvPicPr>
          <p:blipFill rotWithShape="1">
            <a:blip r:embed="rId15" cstate="email">
              <a:extLst>
                <a:ext uri="{28A0092B-C50C-407E-A947-70E740481C1C}">
                  <a14:useLocalDpi xmlns:a14="http://schemas.microsoft.com/office/drawing/2010/main"/>
                </a:ext>
              </a:extLst>
            </a:blip>
            <a:srcRect l="10521" t="12566" r="9374" b="8790"/>
            <a:stretch/>
          </p:blipFill>
          <p:spPr bwMode="auto">
            <a:xfrm>
              <a:off x="991558" y="4258991"/>
              <a:ext cx="421794" cy="44053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9" name="Group 38">
            <a:extLst>
              <a:ext uri="{FF2B5EF4-FFF2-40B4-BE49-F238E27FC236}">
                <a16:creationId xmlns:a16="http://schemas.microsoft.com/office/drawing/2014/main" id="{2A0A412D-10CE-4E19-B31C-DF4DBFC1879C}"/>
              </a:ext>
            </a:extLst>
          </p:cNvPr>
          <p:cNvGrpSpPr/>
          <p:nvPr/>
        </p:nvGrpSpPr>
        <p:grpSpPr>
          <a:xfrm>
            <a:off x="4180262" y="3359722"/>
            <a:ext cx="1187699" cy="2312048"/>
            <a:chOff x="4237659" y="3336628"/>
            <a:chExt cx="1583598" cy="3082730"/>
          </a:xfrm>
        </p:grpSpPr>
        <p:grpSp>
          <p:nvGrpSpPr>
            <p:cNvPr id="55" name="Group 54">
              <a:extLst>
                <a:ext uri="{FF2B5EF4-FFF2-40B4-BE49-F238E27FC236}">
                  <a16:creationId xmlns:a16="http://schemas.microsoft.com/office/drawing/2014/main" id="{E01F2EDC-67EE-4754-984C-9E4F22195902}"/>
                </a:ext>
              </a:extLst>
            </p:cNvPr>
            <p:cNvGrpSpPr/>
            <p:nvPr/>
          </p:nvGrpSpPr>
          <p:grpSpPr>
            <a:xfrm>
              <a:off x="4454879" y="3860494"/>
              <a:ext cx="1149158" cy="1147219"/>
              <a:chOff x="1835192" y="4360192"/>
              <a:chExt cx="1149158" cy="1147219"/>
            </a:xfrm>
          </p:grpSpPr>
          <p:grpSp>
            <p:nvGrpSpPr>
              <p:cNvPr id="56" name="Group 55">
                <a:extLst>
                  <a:ext uri="{FF2B5EF4-FFF2-40B4-BE49-F238E27FC236}">
                    <a16:creationId xmlns:a16="http://schemas.microsoft.com/office/drawing/2014/main" id="{4C3B3213-1AB1-4FFE-BB75-5361FBACA57D}"/>
                  </a:ext>
                </a:extLst>
              </p:cNvPr>
              <p:cNvGrpSpPr/>
              <p:nvPr/>
            </p:nvGrpSpPr>
            <p:grpSpPr>
              <a:xfrm>
                <a:off x="1835192" y="4360192"/>
                <a:ext cx="1149158" cy="1147219"/>
                <a:chOff x="5504392" y="4542613"/>
                <a:chExt cx="1149158" cy="1147219"/>
              </a:xfrm>
            </p:grpSpPr>
            <p:sp>
              <p:nvSpPr>
                <p:cNvPr id="58" name="Flowchart: Connector 57">
                  <a:extLst>
                    <a:ext uri="{FF2B5EF4-FFF2-40B4-BE49-F238E27FC236}">
                      <a16:creationId xmlns:a16="http://schemas.microsoft.com/office/drawing/2014/main" id="{ED5432D6-6487-4E2A-94FE-0BAC1771AA46}"/>
                    </a:ext>
                  </a:extLst>
                </p:cNvPr>
                <p:cNvSpPr/>
                <p:nvPr/>
              </p:nvSpPr>
              <p:spPr>
                <a:xfrm>
                  <a:off x="5504392" y="4542613"/>
                  <a:ext cx="1133932" cy="1147219"/>
                </a:xfrm>
                <a:prstGeom prst="flowChart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solidFill>
                      <a:srgbClr val="669900"/>
                    </a:solidFill>
                  </a:endParaRPr>
                </a:p>
              </p:txBody>
            </p:sp>
            <p:sp>
              <p:nvSpPr>
                <p:cNvPr id="59" name="Chord 58">
                  <a:extLst>
                    <a:ext uri="{FF2B5EF4-FFF2-40B4-BE49-F238E27FC236}">
                      <a16:creationId xmlns:a16="http://schemas.microsoft.com/office/drawing/2014/main" id="{813EC454-E2A3-4D5B-90A1-DE42F3B7C353}"/>
                    </a:ext>
                  </a:extLst>
                </p:cNvPr>
                <p:cNvSpPr/>
                <p:nvPr/>
              </p:nvSpPr>
              <p:spPr>
                <a:xfrm rot="7285394">
                  <a:off x="5575917" y="4510371"/>
                  <a:ext cx="1040166" cy="1115101"/>
                </a:xfrm>
                <a:prstGeom prst="chord">
                  <a:avLst>
                    <a:gd name="adj1" fmla="val 4800035"/>
                    <a:gd name="adj2" fmla="val 12978488"/>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solidFill>
                      <a:srgbClr val="669900"/>
                    </a:solidFill>
                  </a:endParaRPr>
                </a:p>
              </p:txBody>
            </p:sp>
          </p:grpSp>
          <p:sp>
            <p:nvSpPr>
              <p:cNvPr id="57" name="TextBox 56">
                <a:extLst>
                  <a:ext uri="{FF2B5EF4-FFF2-40B4-BE49-F238E27FC236}">
                    <a16:creationId xmlns:a16="http://schemas.microsoft.com/office/drawing/2014/main" id="{E656F74A-BD7A-47CC-99FC-F9EEA800289E}"/>
                  </a:ext>
                </a:extLst>
              </p:cNvPr>
              <p:cNvSpPr txBox="1"/>
              <p:nvPr/>
            </p:nvSpPr>
            <p:spPr>
              <a:xfrm>
                <a:off x="2063693" y="4403993"/>
                <a:ext cx="676930" cy="353943"/>
              </a:xfrm>
              <a:prstGeom prst="rect">
                <a:avLst/>
              </a:prstGeom>
              <a:noFill/>
            </p:spPr>
            <p:txBody>
              <a:bodyPr wrap="square" rtlCol="0">
                <a:spAutoFit/>
              </a:bodyPr>
              <a:lstStyle/>
              <a:p>
                <a:r>
                  <a:rPr lang="en-GB" sz="1125" b="1" dirty="0">
                    <a:solidFill>
                      <a:schemeClr val="bg1"/>
                    </a:solidFill>
                  </a:rPr>
                  <a:t>2002</a:t>
                </a:r>
              </a:p>
            </p:txBody>
          </p:sp>
        </p:grpSp>
        <p:sp>
          <p:nvSpPr>
            <p:cNvPr id="81" name="Circle: Hollow 80">
              <a:extLst>
                <a:ext uri="{FF2B5EF4-FFF2-40B4-BE49-F238E27FC236}">
                  <a16:creationId xmlns:a16="http://schemas.microsoft.com/office/drawing/2014/main" id="{B3103FCE-0C8A-49E2-9917-8F51C3B4888F}"/>
                </a:ext>
              </a:extLst>
            </p:cNvPr>
            <p:cNvSpPr/>
            <p:nvPr/>
          </p:nvSpPr>
          <p:spPr>
            <a:xfrm>
              <a:off x="4891748" y="3336628"/>
              <a:ext cx="275420" cy="284382"/>
            </a:xfrm>
            <a:prstGeom prst="donu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solidFill>
                  <a:srgbClr val="669900"/>
                </a:solidFill>
              </a:endParaRPr>
            </a:p>
          </p:txBody>
        </p:sp>
        <p:cxnSp>
          <p:nvCxnSpPr>
            <p:cNvPr id="96" name="Straight Connector 95">
              <a:extLst>
                <a:ext uri="{FF2B5EF4-FFF2-40B4-BE49-F238E27FC236}">
                  <a16:creationId xmlns:a16="http://schemas.microsoft.com/office/drawing/2014/main" id="{E7E0C762-38D6-49BB-9EFE-47767A1C060E}"/>
                </a:ext>
              </a:extLst>
            </p:cNvPr>
            <p:cNvCxnSpPr>
              <a:cxnSpLocks/>
            </p:cNvCxnSpPr>
            <p:nvPr/>
          </p:nvCxnSpPr>
          <p:spPr>
            <a:xfrm flipH="1">
              <a:off x="5023901" y="3569282"/>
              <a:ext cx="11115" cy="335013"/>
            </a:xfrm>
            <a:prstGeom prst="line">
              <a:avLst/>
            </a:prstGeom>
          </p:spPr>
          <p:style>
            <a:lnRef idx="3">
              <a:schemeClr val="accent4"/>
            </a:lnRef>
            <a:fillRef idx="0">
              <a:schemeClr val="accent4"/>
            </a:fillRef>
            <a:effectRef idx="2">
              <a:schemeClr val="accent4"/>
            </a:effectRef>
            <a:fontRef idx="minor">
              <a:schemeClr val="tx1"/>
            </a:fontRef>
          </p:style>
        </p:cxnSp>
        <p:pic>
          <p:nvPicPr>
            <p:cNvPr id="4122" name="Picture 6" descr="Metropolitan Police | Mynewsdesk">
              <a:extLst>
                <a:ext uri="{FF2B5EF4-FFF2-40B4-BE49-F238E27FC236}">
                  <a16:creationId xmlns:a16="http://schemas.microsoft.com/office/drawing/2014/main" id="{CD86E30F-3039-4620-92B2-C8274F4A4CE6}"/>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574947" y="4271261"/>
              <a:ext cx="909023" cy="428266"/>
            </a:xfrm>
            <a:prstGeom prst="rect">
              <a:avLst/>
            </a:prstGeom>
            <a:noFill/>
            <a:extLst>
              <a:ext uri="{909E8E84-426E-40DD-AFC4-6F175D3DCCD1}">
                <a14:hiddenFill xmlns:a14="http://schemas.microsoft.com/office/drawing/2010/main">
                  <a:solidFill>
                    <a:srgbClr val="FFFFFF"/>
                  </a:solidFill>
                </a14:hiddenFill>
              </a:ext>
            </a:extLst>
          </p:spPr>
        </p:pic>
        <p:sp>
          <p:nvSpPr>
            <p:cNvPr id="116" name="TextBox 115">
              <a:extLst>
                <a:ext uri="{FF2B5EF4-FFF2-40B4-BE49-F238E27FC236}">
                  <a16:creationId xmlns:a16="http://schemas.microsoft.com/office/drawing/2014/main" id="{124075BA-60A7-42D8-BAE2-46EDA98C98F9}"/>
                </a:ext>
              </a:extLst>
            </p:cNvPr>
            <p:cNvSpPr txBox="1"/>
            <p:nvPr/>
          </p:nvSpPr>
          <p:spPr>
            <a:xfrm>
              <a:off x="4237659" y="4911253"/>
              <a:ext cx="1583598" cy="1508105"/>
            </a:xfrm>
            <a:prstGeom prst="rect">
              <a:avLst/>
            </a:prstGeom>
            <a:noFill/>
          </p:spPr>
          <p:txBody>
            <a:bodyPr wrap="square" rtlCol="0">
              <a:spAutoFit/>
            </a:bodyPr>
            <a:lstStyle/>
            <a:p>
              <a:pPr algn="ctr"/>
              <a:r>
                <a:rPr lang="en-GB" sz="1125" dirty="0">
                  <a:solidFill>
                    <a:srgbClr val="669900"/>
                  </a:solidFill>
                </a:rPr>
                <a:t>London</a:t>
              </a:r>
            </a:p>
            <a:p>
              <a:pPr algn="ctr"/>
              <a:r>
                <a:rPr lang="en-GB" sz="1125" dirty="0">
                  <a:solidFill>
                    <a:srgbClr val="669900"/>
                  </a:solidFill>
                </a:rPr>
                <a:t>Metropolitan</a:t>
              </a:r>
            </a:p>
            <a:p>
              <a:pPr algn="ctr"/>
              <a:r>
                <a:rPr lang="en-GB" sz="1125" dirty="0">
                  <a:solidFill>
                    <a:srgbClr val="669900"/>
                  </a:solidFill>
                </a:rPr>
                <a:t>Police</a:t>
              </a:r>
            </a:p>
            <a:p>
              <a:pPr algn="ctr"/>
              <a:r>
                <a:rPr lang="en-GB" sz="1125" b="1" dirty="0">
                  <a:solidFill>
                    <a:srgbClr val="669900"/>
                  </a:solidFill>
                </a:rPr>
                <a:t>Senior Business Analyst</a:t>
              </a:r>
            </a:p>
          </p:txBody>
        </p:sp>
      </p:grpSp>
      <p:grpSp>
        <p:nvGrpSpPr>
          <p:cNvPr id="40" name="Group 39">
            <a:extLst>
              <a:ext uri="{FF2B5EF4-FFF2-40B4-BE49-F238E27FC236}">
                <a16:creationId xmlns:a16="http://schemas.microsoft.com/office/drawing/2014/main" id="{85754F44-50A3-4520-9E69-2815607755DF}"/>
              </a:ext>
            </a:extLst>
          </p:cNvPr>
          <p:cNvGrpSpPr/>
          <p:nvPr/>
        </p:nvGrpSpPr>
        <p:grpSpPr>
          <a:xfrm>
            <a:off x="6112365" y="3367043"/>
            <a:ext cx="1187699" cy="2339353"/>
            <a:chOff x="6271542" y="3346388"/>
            <a:chExt cx="1583598" cy="3119138"/>
          </a:xfrm>
        </p:grpSpPr>
        <p:grpSp>
          <p:nvGrpSpPr>
            <p:cNvPr id="60" name="Group 59">
              <a:extLst>
                <a:ext uri="{FF2B5EF4-FFF2-40B4-BE49-F238E27FC236}">
                  <a16:creationId xmlns:a16="http://schemas.microsoft.com/office/drawing/2014/main" id="{D3D7EB0D-EB5C-426A-B486-28F1A793B7CD}"/>
                </a:ext>
              </a:extLst>
            </p:cNvPr>
            <p:cNvGrpSpPr/>
            <p:nvPr/>
          </p:nvGrpSpPr>
          <p:grpSpPr>
            <a:xfrm>
              <a:off x="6488762" y="4539770"/>
              <a:ext cx="1149158" cy="1147219"/>
              <a:chOff x="1835192" y="4360192"/>
              <a:chExt cx="1149158" cy="1147219"/>
            </a:xfrm>
          </p:grpSpPr>
          <p:grpSp>
            <p:nvGrpSpPr>
              <p:cNvPr id="61" name="Group 60">
                <a:extLst>
                  <a:ext uri="{FF2B5EF4-FFF2-40B4-BE49-F238E27FC236}">
                    <a16:creationId xmlns:a16="http://schemas.microsoft.com/office/drawing/2014/main" id="{E404607B-440B-41DA-9976-C55A96E9D4CF}"/>
                  </a:ext>
                </a:extLst>
              </p:cNvPr>
              <p:cNvGrpSpPr/>
              <p:nvPr/>
            </p:nvGrpSpPr>
            <p:grpSpPr>
              <a:xfrm>
                <a:off x="1835192" y="4360192"/>
                <a:ext cx="1149158" cy="1147219"/>
                <a:chOff x="5504392" y="4542613"/>
                <a:chExt cx="1149158" cy="1147219"/>
              </a:xfrm>
            </p:grpSpPr>
            <p:sp>
              <p:nvSpPr>
                <p:cNvPr id="63" name="Flowchart: Connector 62">
                  <a:extLst>
                    <a:ext uri="{FF2B5EF4-FFF2-40B4-BE49-F238E27FC236}">
                      <a16:creationId xmlns:a16="http://schemas.microsoft.com/office/drawing/2014/main" id="{14DEC9D7-DD68-4D0D-974A-CBC9311A14F1}"/>
                    </a:ext>
                  </a:extLst>
                </p:cNvPr>
                <p:cNvSpPr/>
                <p:nvPr/>
              </p:nvSpPr>
              <p:spPr>
                <a:xfrm>
                  <a:off x="5504392" y="4542613"/>
                  <a:ext cx="1133932" cy="1147219"/>
                </a:xfrm>
                <a:prstGeom prst="flowChartConnector">
                  <a:avLst/>
                </a:prstGeom>
                <a:solidFill>
                  <a:srgbClr val="CC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solidFill>
                      <a:srgbClr val="669900"/>
                    </a:solidFill>
                  </a:endParaRPr>
                </a:p>
              </p:txBody>
            </p:sp>
            <p:sp>
              <p:nvSpPr>
                <p:cNvPr id="64" name="Chord 63">
                  <a:extLst>
                    <a:ext uri="{FF2B5EF4-FFF2-40B4-BE49-F238E27FC236}">
                      <a16:creationId xmlns:a16="http://schemas.microsoft.com/office/drawing/2014/main" id="{340039FD-44E4-4A8A-92F7-4D31CB4465A8}"/>
                    </a:ext>
                  </a:extLst>
                </p:cNvPr>
                <p:cNvSpPr/>
                <p:nvPr/>
              </p:nvSpPr>
              <p:spPr>
                <a:xfrm rot="7285394">
                  <a:off x="5575917" y="4510371"/>
                  <a:ext cx="1040166" cy="1115101"/>
                </a:xfrm>
                <a:prstGeom prst="chord">
                  <a:avLst>
                    <a:gd name="adj1" fmla="val 4800035"/>
                    <a:gd name="adj2" fmla="val 12978488"/>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solidFill>
                      <a:srgbClr val="669900"/>
                    </a:solidFill>
                  </a:endParaRPr>
                </a:p>
              </p:txBody>
            </p:sp>
          </p:grpSp>
          <p:sp>
            <p:nvSpPr>
              <p:cNvPr id="62" name="TextBox 61">
                <a:extLst>
                  <a:ext uri="{FF2B5EF4-FFF2-40B4-BE49-F238E27FC236}">
                    <a16:creationId xmlns:a16="http://schemas.microsoft.com/office/drawing/2014/main" id="{494A1131-0340-45C5-951E-3CF7D34DC8AD}"/>
                  </a:ext>
                </a:extLst>
              </p:cNvPr>
              <p:cNvSpPr txBox="1"/>
              <p:nvPr/>
            </p:nvSpPr>
            <p:spPr>
              <a:xfrm>
                <a:off x="2012569" y="4403992"/>
                <a:ext cx="676930" cy="353943"/>
              </a:xfrm>
              <a:prstGeom prst="rect">
                <a:avLst/>
              </a:prstGeom>
              <a:noFill/>
            </p:spPr>
            <p:txBody>
              <a:bodyPr wrap="square" rtlCol="0">
                <a:spAutoFit/>
              </a:bodyPr>
              <a:lstStyle/>
              <a:p>
                <a:r>
                  <a:rPr lang="en-GB" sz="1125" b="1" dirty="0">
                    <a:solidFill>
                      <a:schemeClr val="bg1"/>
                    </a:solidFill>
                  </a:rPr>
                  <a:t>2017</a:t>
                </a:r>
              </a:p>
            </p:txBody>
          </p:sp>
        </p:grpSp>
        <p:sp>
          <p:nvSpPr>
            <p:cNvPr id="82" name="Circle: Hollow 81">
              <a:extLst>
                <a:ext uri="{FF2B5EF4-FFF2-40B4-BE49-F238E27FC236}">
                  <a16:creationId xmlns:a16="http://schemas.microsoft.com/office/drawing/2014/main" id="{8892A2A1-6CD0-4733-877D-C4BCC75C75ED}"/>
                </a:ext>
              </a:extLst>
            </p:cNvPr>
            <p:cNvSpPr/>
            <p:nvPr/>
          </p:nvSpPr>
          <p:spPr>
            <a:xfrm>
              <a:off x="6925631" y="3346388"/>
              <a:ext cx="275420" cy="264863"/>
            </a:xfrm>
            <a:prstGeom prst="donut">
              <a:avLst/>
            </a:prstGeom>
            <a:solidFill>
              <a:srgbClr val="CC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solidFill>
                  <a:srgbClr val="669900"/>
                </a:solidFill>
              </a:endParaRPr>
            </a:p>
          </p:txBody>
        </p:sp>
        <p:cxnSp>
          <p:nvCxnSpPr>
            <p:cNvPr id="100" name="Straight Connector 99">
              <a:extLst>
                <a:ext uri="{FF2B5EF4-FFF2-40B4-BE49-F238E27FC236}">
                  <a16:creationId xmlns:a16="http://schemas.microsoft.com/office/drawing/2014/main" id="{610A1DA3-1A95-4F2D-979A-2769D418F13A}"/>
                </a:ext>
              </a:extLst>
            </p:cNvPr>
            <p:cNvCxnSpPr>
              <a:cxnSpLocks/>
            </p:cNvCxnSpPr>
            <p:nvPr/>
          </p:nvCxnSpPr>
          <p:spPr>
            <a:xfrm flipH="1">
              <a:off x="7059535" y="3556136"/>
              <a:ext cx="7612" cy="928518"/>
            </a:xfrm>
            <a:prstGeom prst="line">
              <a:avLst/>
            </a:prstGeom>
          </p:spPr>
          <p:style>
            <a:lnRef idx="3">
              <a:schemeClr val="accent4"/>
            </a:lnRef>
            <a:fillRef idx="0">
              <a:schemeClr val="accent4"/>
            </a:fillRef>
            <a:effectRef idx="2">
              <a:schemeClr val="accent4"/>
            </a:effectRef>
            <a:fontRef idx="minor">
              <a:schemeClr val="tx1"/>
            </a:fontRef>
          </p:style>
        </p:cxnSp>
        <p:pic>
          <p:nvPicPr>
            <p:cNvPr id="4126" name="Picture 14" descr="Capita-plc-logo - Briar">
              <a:extLst>
                <a:ext uri="{FF2B5EF4-FFF2-40B4-BE49-F238E27FC236}">
                  <a16:creationId xmlns:a16="http://schemas.microsoft.com/office/drawing/2014/main" id="{EA721B38-BFF4-4A0B-9634-355F71A2A6F5}"/>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630827" y="5007713"/>
              <a:ext cx="865029" cy="288456"/>
            </a:xfrm>
            <a:prstGeom prst="rect">
              <a:avLst/>
            </a:prstGeom>
            <a:noFill/>
            <a:extLst>
              <a:ext uri="{909E8E84-426E-40DD-AFC4-6F175D3DCCD1}">
                <a14:hiddenFill xmlns:a14="http://schemas.microsoft.com/office/drawing/2010/main">
                  <a:solidFill>
                    <a:srgbClr val="FFFFFF"/>
                  </a:solidFill>
                </a14:hiddenFill>
              </a:ext>
            </a:extLst>
          </p:spPr>
        </p:pic>
        <p:sp>
          <p:nvSpPr>
            <p:cNvPr id="118" name="TextBox 117">
              <a:extLst>
                <a:ext uri="{FF2B5EF4-FFF2-40B4-BE49-F238E27FC236}">
                  <a16:creationId xmlns:a16="http://schemas.microsoft.com/office/drawing/2014/main" id="{C1E5B4C3-7474-4426-A703-7776DB2110D0}"/>
                </a:ext>
              </a:extLst>
            </p:cNvPr>
            <p:cNvSpPr txBox="1"/>
            <p:nvPr/>
          </p:nvSpPr>
          <p:spPr>
            <a:xfrm>
              <a:off x="6271542" y="5649918"/>
              <a:ext cx="1583598" cy="815608"/>
            </a:xfrm>
            <a:prstGeom prst="rect">
              <a:avLst/>
            </a:prstGeom>
            <a:noFill/>
          </p:spPr>
          <p:txBody>
            <a:bodyPr wrap="square" rtlCol="0">
              <a:spAutoFit/>
            </a:bodyPr>
            <a:lstStyle/>
            <a:p>
              <a:pPr algn="ctr"/>
              <a:r>
                <a:rPr lang="en-GB" sz="1125" dirty="0">
                  <a:solidFill>
                    <a:srgbClr val="669900"/>
                  </a:solidFill>
                </a:rPr>
                <a:t>Capita</a:t>
              </a:r>
            </a:p>
            <a:p>
              <a:pPr algn="ctr"/>
              <a:r>
                <a:rPr lang="en-GB" sz="1125" b="1" dirty="0">
                  <a:solidFill>
                    <a:srgbClr val="669900"/>
                  </a:solidFill>
                </a:rPr>
                <a:t>Business Analyst</a:t>
              </a:r>
            </a:p>
          </p:txBody>
        </p:sp>
      </p:grpSp>
      <p:grpSp>
        <p:nvGrpSpPr>
          <p:cNvPr id="41" name="Group 40">
            <a:extLst>
              <a:ext uri="{FF2B5EF4-FFF2-40B4-BE49-F238E27FC236}">
                <a16:creationId xmlns:a16="http://schemas.microsoft.com/office/drawing/2014/main" id="{2A706618-F097-4787-BA01-29B59F35B7E8}"/>
              </a:ext>
            </a:extLst>
          </p:cNvPr>
          <p:cNvGrpSpPr/>
          <p:nvPr/>
        </p:nvGrpSpPr>
        <p:grpSpPr>
          <a:xfrm>
            <a:off x="8044468" y="3367043"/>
            <a:ext cx="1187699" cy="2420097"/>
            <a:chOff x="8273707" y="3346388"/>
            <a:chExt cx="1583598" cy="3226796"/>
          </a:xfrm>
        </p:grpSpPr>
        <p:grpSp>
          <p:nvGrpSpPr>
            <p:cNvPr id="65" name="Group 64">
              <a:extLst>
                <a:ext uri="{FF2B5EF4-FFF2-40B4-BE49-F238E27FC236}">
                  <a16:creationId xmlns:a16="http://schemas.microsoft.com/office/drawing/2014/main" id="{22A7043D-887D-4097-81A0-0F07697B76FE}"/>
                </a:ext>
              </a:extLst>
            </p:cNvPr>
            <p:cNvGrpSpPr/>
            <p:nvPr/>
          </p:nvGrpSpPr>
          <p:grpSpPr>
            <a:xfrm>
              <a:off x="8490927" y="3860494"/>
              <a:ext cx="1149158" cy="1147219"/>
              <a:chOff x="1835192" y="4360192"/>
              <a:chExt cx="1149158" cy="1147219"/>
            </a:xfrm>
          </p:grpSpPr>
          <p:grpSp>
            <p:nvGrpSpPr>
              <p:cNvPr id="66" name="Group 65">
                <a:extLst>
                  <a:ext uri="{FF2B5EF4-FFF2-40B4-BE49-F238E27FC236}">
                    <a16:creationId xmlns:a16="http://schemas.microsoft.com/office/drawing/2014/main" id="{98BBF516-2C09-429F-9F8C-EF7C71B94330}"/>
                  </a:ext>
                </a:extLst>
              </p:cNvPr>
              <p:cNvGrpSpPr/>
              <p:nvPr/>
            </p:nvGrpSpPr>
            <p:grpSpPr>
              <a:xfrm>
                <a:off x="1835192" y="4360192"/>
                <a:ext cx="1149158" cy="1147219"/>
                <a:chOff x="5504392" y="4542613"/>
                <a:chExt cx="1149158" cy="1147219"/>
              </a:xfrm>
            </p:grpSpPr>
            <p:sp>
              <p:nvSpPr>
                <p:cNvPr id="68" name="Flowchart: Connector 67">
                  <a:extLst>
                    <a:ext uri="{FF2B5EF4-FFF2-40B4-BE49-F238E27FC236}">
                      <a16:creationId xmlns:a16="http://schemas.microsoft.com/office/drawing/2014/main" id="{AE90904A-3C23-4F9B-99FF-3259A917E408}"/>
                    </a:ext>
                  </a:extLst>
                </p:cNvPr>
                <p:cNvSpPr/>
                <p:nvPr/>
              </p:nvSpPr>
              <p:spPr>
                <a:xfrm>
                  <a:off x="5504392" y="4542613"/>
                  <a:ext cx="1133932" cy="1147219"/>
                </a:xfrm>
                <a:prstGeom prst="flowChartConnecto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solidFill>
                      <a:srgbClr val="669900"/>
                    </a:solidFill>
                  </a:endParaRPr>
                </a:p>
              </p:txBody>
            </p:sp>
            <p:sp>
              <p:nvSpPr>
                <p:cNvPr id="69" name="Chord 68">
                  <a:extLst>
                    <a:ext uri="{FF2B5EF4-FFF2-40B4-BE49-F238E27FC236}">
                      <a16:creationId xmlns:a16="http://schemas.microsoft.com/office/drawing/2014/main" id="{38B2CC95-DBD1-408B-9AB5-C4E79B3F7B89}"/>
                    </a:ext>
                  </a:extLst>
                </p:cNvPr>
                <p:cNvSpPr/>
                <p:nvPr/>
              </p:nvSpPr>
              <p:spPr>
                <a:xfrm rot="7285394">
                  <a:off x="5575917" y="4510371"/>
                  <a:ext cx="1040166" cy="1115101"/>
                </a:xfrm>
                <a:prstGeom prst="chord">
                  <a:avLst>
                    <a:gd name="adj1" fmla="val 4800035"/>
                    <a:gd name="adj2" fmla="val 12978488"/>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solidFill>
                      <a:srgbClr val="669900"/>
                    </a:solidFill>
                  </a:endParaRPr>
                </a:p>
              </p:txBody>
            </p:sp>
          </p:grpSp>
          <p:sp>
            <p:nvSpPr>
              <p:cNvPr id="67" name="TextBox 66">
                <a:extLst>
                  <a:ext uri="{FF2B5EF4-FFF2-40B4-BE49-F238E27FC236}">
                    <a16:creationId xmlns:a16="http://schemas.microsoft.com/office/drawing/2014/main" id="{978DF99A-648C-4E86-8499-B06F4E65E68F}"/>
                  </a:ext>
                </a:extLst>
              </p:cNvPr>
              <p:cNvSpPr txBox="1"/>
              <p:nvPr/>
            </p:nvSpPr>
            <p:spPr>
              <a:xfrm>
                <a:off x="2063693" y="4403993"/>
                <a:ext cx="676930" cy="353943"/>
              </a:xfrm>
              <a:prstGeom prst="rect">
                <a:avLst/>
              </a:prstGeom>
              <a:noFill/>
            </p:spPr>
            <p:txBody>
              <a:bodyPr wrap="square" rtlCol="0">
                <a:spAutoFit/>
              </a:bodyPr>
              <a:lstStyle/>
              <a:p>
                <a:r>
                  <a:rPr lang="en-GB" sz="1125" b="1" dirty="0">
                    <a:solidFill>
                      <a:schemeClr val="bg1"/>
                    </a:solidFill>
                  </a:rPr>
                  <a:t>2019</a:t>
                </a:r>
              </a:p>
            </p:txBody>
          </p:sp>
        </p:grpSp>
        <p:sp>
          <p:nvSpPr>
            <p:cNvPr id="88" name="Circle: Hollow 87">
              <a:extLst>
                <a:ext uri="{FF2B5EF4-FFF2-40B4-BE49-F238E27FC236}">
                  <a16:creationId xmlns:a16="http://schemas.microsoft.com/office/drawing/2014/main" id="{B80DE15D-0B2D-485F-9F9F-DA3D514C8116}"/>
                </a:ext>
              </a:extLst>
            </p:cNvPr>
            <p:cNvSpPr/>
            <p:nvPr/>
          </p:nvSpPr>
          <p:spPr>
            <a:xfrm>
              <a:off x="8927796" y="3346388"/>
              <a:ext cx="275420" cy="264863"/>
            </a:xfrm>
            <a:prstGeom prst="donu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solidFill>
                  <a:srgbClr val="669900"/>
                </a:solidFill>
              </a:endParaRPr>
            </a:p>
          </p:txBody>
        </p:sp>
        <p:cxnSp>
          <p:nvCxnSpPr>
            <p:cNvPr id="103" name="Straight Connector 102">
              <a:extLst>
                <a:ext uri="{FF2B5EF4-FFF2-40B4-BE49-F238E27FC236}">
                  <a16:creationId xmlns:a16="http://schemas.microsoft.com/office/drawing/2014/main" id="{1BD33D62-EE14-4163-84D4-F8787015D5BB}"/>
                </a:ext>
              </a:extLst>
            </p:cNvPr>
            <p:cNvCxnSpPr>
              <a:cxnSpLocks/>
            </p:cNvCxnSpPr>
            <p:nvPr/>
          </p:nvCxnSpPr>
          <p:spPr>
            <a:xfrm>
              <a:off x="9065506" y="3580398"/>
              <a:ext cx="0" cy="280096"/>
            </a:xfrm>
            <a:prstGeom prst="line">
              <a:avLst/>
            </a:prstGeom>
          </p:spPr>
          <p:style>
            <a:lnRef idx="3">
              <a:schemeClr val="accent4"/>
            </a:lnRef>
            <a:fillRef idx="0">
              <a:schemeClr val="accent4"/>
            </a:fillRef>
            <a:effectRef idx="2">
              <a:schemeClr val="accent4"/>
            </a:effectRef>
            <a:fontRef idx="minor">
              <a:schemeClr val="tx1"/>
            </a:fontRef>
          </p:style>
        </p:cxnSp>
        <p:sp>
          <p:nvSpPr>
            <p:cNvPr id="119" name="TextBox 118">
              <a:extLst>
                <a:ext uri="{FF2B5EF4-FFF2-40B4-BE49-F238E27FC236}">
                  <a16:creationId xmlns:a16="http://schemas.microsoft.com/office/drawing/2014/main" id="{5CC86761-3AF8-4F0E-90DE-7382B6069A91}"/>
                </a:ext>
              </a:extLst>
            </p:cNvPr>
            <p:cNvSpPr txBox="1"/>
            <p:nvPr/>
          </p:nvSpPr>
          <p:spPr>
            <a:xfrm>
              <a:off x="8273707" y="5065078"/>
              <a:ext cx="1583598" cy="1508106"/>
            </a:xfrm>
            <a:prstGeom prst="rect">
              <a:avLst/>
            </a:prstGeom>
            <a:noFill/>
          </p:spPr>
          <p:txBody>
            <a:bodyPr wrap="square" rtlCol="0">
              <a:spAutoFit/>
            </a:bodyPr>
            <a:lstStyle/>
            <a:p>
              <a:pPr algn="ctr"/>
              <a:r>
                <a:rPr lang="en-GB" sz="1125" dirty="0">
                  <a:solidFill>
                    <a:srgbClr val="669900"/>
                  </a:solidFill>
                </a:rPr>
                <a:t>Raytheon</a:t>
              </a:r>
            </a:p>
            <a:p>
              <a:pPr algn="ctr"/>
              <a:r>
                <a:rPr lang="en-GB" sz="1125" dirty="0">
                  <a:solidFill>
                    <a:srgbClr val="669900"/>
                  </a:solidFill>
                </a:rPr>
                <a:t>Technologies</a:t>
              </a:r>
            </a:p>
            <a:p>
              <a:pPr algn="ctr"/>
              <a:r>
                <a:rPr lang="en-GB" sz="1125" b="1" dirty="0">
                  <a:solidFill>
                    <a:srgbClr val="669900"/>
                  </a:solidFill>
                </a:rPr>
                <a:t>Lead Consultant in Business Analysis</a:t>
              </a:r>
            </a:p>
          </p:txBody>
        </p:sp>
        <p:pic>
          <p:nvPicPr>
            <p:cNvPr id="4127" name="Picture 16" descr="Raytheon logo and symbol, meaning, history, PNG">
              <a:extLst>
                <a:ext uri="{FF2B5EF4-FFF2-40B4-BE49-F238E27FC236}">
                  <a16:creationId xmlns:a16="http://schemas.microsoft.com/office/drawing/2014/main" id="{6961A806-4561-4746-9355-AEA5CFCC9169}"/>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681472" y="4274348"/>
              <a:ext cx="768069" cy="48004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2" name="Group 41">
            <a:extLst>
              <a:ext uri="{FF2B5EF4-FFF2-40B4-BE49-F238E27FC236}">
                <a16:creationId xmlns:a16="http://schemas.microsoft.com/office/drawing/2014/main" id="{274C22B1-5783-4A98-9274-59353D9177EB}"/>
              </a:ext>
            </a:extLst>
          </p:cNvPr>
          <p:cNvGrpSpPr/>
          <p:nvPr/>
        </p:nvGrpSpPr>
        <p:grpSpPr>
          <a:xfrm>
            <a:off x="9976569" y="3427193"/>
            <a:ext cx="1634292" cy="2339353"/>
            <a:chOff x="10012944" y="3346388"/>
            <a:chExt cx="2179056" cy="3119138"/>
          </a:xfrm>
        </p:grpSpPr>
        <p:grpSp>
          <p:nvGrpSpPr>
            <p:cNvPr id="83" name="Group 82">
              <a:extLst>
                <a:ext uri="{FF2B5EF4-FFF2-40B4-BE49-F238E27FC236}">
                  <a16:creationId xmlns:a16="http://schemas.microsoft.com/office/drawing/2014/main" id="{3656EB15-7CAD-4CC0-85AB-921A4236B8D6}"/>
                </a:ext>
              </a:extLst>
            </p:cNvPr>
            <p:cNvGrpSpPr/>
            <p:nvPr/>
          </p:nvGrpSpPr>
          <p:grpSpPr>
            <a:xfrm>
              <a:off x="10527893" y="4539770"/>
              <a:ext cx="1149158" cy="1147219"/>
              <a:chOff x="1835192" y="4360192"/>
              <a:chExt cx="1149158" cy="1147219"/>
            </a:xfrm>
          </p:grpSpPr>
          <p:grpSp>
            <p:nvGrpSpPr>
              <p:cNvPr id="84" name="Group 83">
                <a:extLst>
                  <a:ext uri="{FF2B5EF4-FFF2-40B4-BE49-F238E27FC236}">
                    <a16:creationId xmlns:a16="http://schemas.microsoft.com/office/drawing/2014/main" id="{761ABC62-8AC0-42C4-9040-A2530F3290D0}"/>
                  </a:ext>
                </a:extLst>
              </p:cNvPr>
              <p:cNvGrpSpPr/>
              <p:nvPr/>
            </p:nvGrpSpPr>
            <p:grpSpPr>
              <a:xfrm>
                <a:off x="1835192" y="4360192"/>
                <a:ext cx="1149158" cy="1147219"/>
                <a:chOff x="5504392" y="4542613"/>
                <a:chExt cx="1149158" cy="1147219"/>
              </a:xfrm>
            </p:grpSpPr>
            <p:sp>
              <p:nvSpPr>
                <p:cNvPr id="86" name="Flowchart: Connector 85">
                  <a:extLst>
                    <a:ext uri="{FF2B5EF4-FFF2-40B4-BE49-F238E27FC236}">
                      <a16:creationId xmlns:a16="http://schemas.microsoft.com/office/drawing/2014/main" id="{2F9AE49B-5062-4A7E-B0E4-833CDBB6C740}"/>
                    </a:ext>
                  </a:extLst>
                </p:cNvPr>
                <p:cNvSpPr/>
                <p:nvPr/>
              </p:nvSpPr>
              <p:spPr>
                <a:xfrm>
                  <a:off x="5504392" y="4542613"/>
                  <a:ext cx="1133932" cy="1147219"/>
                </a:xfrm>
                <a:prstGeom prst="flowChartConnec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solidFill>
                      <a:srgbClr val="669900"/>
                    </a:solidFill>
                  </a:endParaRPr>
                </a:p>
              </p:txBody>
            </p:sp>
            <p:sp>
              <p:nvSpPr>
                <p:cNvPr id="87" name="Chord 86">
                  <a:extLst>
                    <a:ext uri="{FF2B5EF4-FFF2-40B4-BE49-F238E27FC236}">
                      <a16:creationId xmlns:a16="http://schemas.microsoft.com/office/drawing/2014/main" id="{BDC3B9B7-04C3-4929-A8B4-E3831FDB904F}"/>
                    </a:ext>
                  </a:extLst>
                </p:cNvPr>
                <p:cNvSpPr/>
                <p:nvPr/>
              </p:nvSpPr>
              <p:spPr>
                <a:xfrm rot="7285394">
                  <a:off x="5575917" y="4510371"/>
                  <a:ext cx="1040166" cy="1115101"/>
                </a:xfrm>
                <a:prstGeom prst="chord">
                  <a:avLst>
                    <a:gd name="adj1" fmla="val 4800035"/>
                    <a:gd name="adj2" fmla="val 12978488"/>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solidFill>
                      <a:srgbClr val="669900"/>
                    </a:solidFill>
                  </a:endParaRPr>
                </a:p>
              </p:txBody>
            </p:sp>
          </p:grpSp>
          <p:sp>
            <p:nvSpPr>
              <p:cNvPr id="85" name="TextBox 84">
                <a:extLst>
                  <a:ext uri="{FF2B5EF4-FFF2-40B4-BE49-F238E27FC236}">
                    <a16:creationId xmlns:a16="http://schemas.microsoft.com/office/drawing/2014/main" id="{D6907F04-DD1D-4946-BDFF-A1F4C360167C}"/>
                  </a:ext>
                </a:extLst>
              </p:cNvPr>
              <p:cNvSpPr txBox="1"/>
              <p:nvPr/>
            </p:nvSpPr>
            <p:spPr>
              <a:xfrm>
                <a:off x="2063693" y="4403993"/>
                <a:ext cx="676930" cy="353943"/>
              </a:xfrm>
              <a:prstGeom prst="rect">
                <a:avLst/>
              </a:prstGeom>
              <a:noFill/>
            </p:spPr>
            <p:txBody>
              <a:bodyPr wrap="square" rtlCol="0">
                <a:spAutoFit/>
              </a:bodyPr>
              <a:lstStyle/>
              <a:p>
                <a:r>
                  <a:rPr lang="en-GB" sz="1125" b="1" dirty="0">
                    <a:solidFill>
                      <a:schemeClr val="bg1"/>
                    </a:solidFill>
                  </a:rPr>
                  <a:t>2021</a:t>
                </a:r>
              </a:p>
            </p:txBody>
          </p:sp>
        </p:grpSp>
        <p:sp>
          <p:nvSpPr>
            <p:cNvPr id="89" name="Circle: Hollow 88">
              <a:extLst>
                <a:ext uri="{FF2B5EF4-FFF2-40B4-BE49-F238E27FC236}">
                  <a16:creationId xmlns:a16="http://schemas.microsoft.com/office/drawing/2014/main" id="{E3E7BBC9-3609-44E7-B7D7-85A09699C6CB}"/>
                </a:ext>
              </a:extLst>
            </p:cNvPr>
            <p:cNvSpPr/>
            <p:nvPr/>
          </p:nvSpPr>
          <p:spPr>
            <a:xfrm>
              <a:off x="10964762" y="3346388"/>
              <a:ext cx="275420" cy="264863"/>
            </a:xfrm>
            <a:prstGeom prst="donu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solidFill>
                  <a:srgbClr val="669900"/>
                </a:solidFill>
              </a:endParaRPr>
            </a:p>
          </p:txBody>
        </p:sp>
        <p:cxnSp>
          <p:nvCxnSpPr>
            <p:cNvPr id="106" name="Straight Connector 105">
              <a:extLst>
                <a:ext uri="{FF2B5EF4-FFF2-40B4-BE49-F238E27FC236}">
                  <a16:creationId xmlns:a16="http://schemas.microsoft.com/office/drawing/2014/main" id="{BBB46A94-2A1E-44E6-8994-1F3A7254BBF5}"/>
                </a:ext>
              </a:extLst>
            </p:cNvPr>
            <p:cNvCxnSpPr>
              <a:cxnSpLocks/>
            </p:cNvCxnSpPr>
            <p:nvPr/>
          </p:nvCxnSpPr>
          <p:spPr>
            <a:xfrm flipH="1">
              <a:off x="11082444" y="3539872"/>
              <a:ext cx="40056" cy="1043699"/>
            </a:xfrm>
            <a:prstGeom prst="line">
              <a:avLst/>
            </a:prstGeom>
          </p:spPr>
          <p:style>
            <a:lnRef idx="3">
              <a:schemeClr val="accent4"/>
            </a:lnRef>
            <a:fillRef idx="0">
              <a:schemeClr val="accent4"/>
            </a:fillRef>
            <a:effectRef idx="2">
              <a:schemeClr val="accent4"/>
            </a:effectRef>
            <a:fontRef idx="minor">
              <a:schemeClr val="tx1"/>
            </a:fontRef>
          </p:style>
        </p:cxnSp>
        <p:sp>
          <p:nvSpPr>
            <p:cNvPr id="121" name="TextBox 120">
              <a:extLst>
                <a:ext uri="{FF2B5EF4-FFF2-40B4-BE49-F238E27FC236}">
                  <a16:creationId xmlns:a16="http://schemas.microsoft.com/office/drawing/2014/main" id="{36BA6337-A04E-4308-8785-94984B968610}"/>
                </a:ext>
              </a:extLst>
            </p:cNvPr>
            <p:cNvSpPr txBox="1"/>
            <p:nvPr/>
          </p:nvSpPr>
          <p:spPr>
            <a:xfrm>
              <a:off x="10012944" y="5649918"/>
              <a:ext cx="2179056" cy="815608"/>
            </a:xfrm>
            <a:prstGeom prst="rect">
              <a:avLst/>
            </a:prstGeom>
            <a:noFill/>
          </p:spPr>
          <p:txBody>
            <a:bodyPr wrap="square" rtlCol="0">
              <a:spAutoFit/>
            </a:bodyPr>
            <a:lstStyle/>
            <a:p>
              <a:pPr algn="ctr"/>
              <a:r>
                <a:rPr lang="en-GB" sz="1125" dirty="0">
                  <a:solidFill>
                    <a:srgbClr val="669900"/>
                  </a:solidFill>
                </a:rPr>
                <a:t>Atkins</a:t>
              </a:r>
            </a:p>
            <a:p>
              <a:pPr algn="ctr"/>
              <a:r>
                <a:rPr lang="en-GB" sz="1125" b="1" dirty="0">
                  <a:solidFill>
                    <a:srgbClr val="669900"/>
                  </a:solidFill>
                </a:rPr>
                <a:t>Principal Consultant in Business Analysis</a:t>
              </a:r>
            </a:p>
          </p:txBody>
        </p:sp>
        <p:pic>
          <p:nvPicPr>
            <p:cNvPr id="32" name="Picture 18" descr="Atkins | Water Projects">
              <a:extLst>
                <a:ext uri="{FF2B5EF4-FFF2-40B4-BE49-F238E27FC236}">
                  <a16:creationId xmlns:a16="http://schemas.microsoft.com/office/drawing/2014/main" id="{EEAE42B7-C75F-48DC-AF54-E51524562F4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597181" y="4989892"/>
              <a:ext cx="1010582" cy="33686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25470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5" name="Shape 65"/>
          <p:cNvSpPr>
            <a:spLocks noGrp="1"/>
          </p:cNvSpPr>
          <p:nvPr>
            <p:ph type="body" idx="1"/>
          </p:nvPr>
        </p:nvSpPr>
        <p:spPr>
          <a:xfrm>
            <a:off x="1415480" y="2132856"/>
            <a:ext cx="9577064" cy="3839513"/>
          </a:xfrm>
          <a:prstGeom prst="rect">
            <a:avLst/>
          </a:prstGeom>
          <a:noFill/>
          <a:ln>
            <a:noFill/>
          </a:ln>
        </p:spPr>
        <p:txBody>
          <a:bodyPr wrap="square" lIns="0" tIns="0" rIns="0" bIns="0" anchor="t" anchorCtr="0">
            <a:spAutoFit/>
          </a:bodyPr>
          <a:lstStyle/>
          <a:p>
            <a:pPr algn="l">
              <a:buFont typeface="Arial" panose="020B0604020202020204" pitchFamily="34" charset="0"/>
              <a:buChar char="•"/>
            </a:pPr>
            <a:r>
              <a:rPr lang="en-GB" sz="1950" dirty="0">
                <a:solidFill>
                  <a:srgbClr val="000000"/>
                </a:solidFill>
                <a:latin typeface="+mj-lt"/>
              </a:rPr>
              <a:t>Developing skills in understanding the concept behind blockchain such as:</a:t>
            </a:r>
          </a:p>
          <a:p>
            <a:pPr lvl="1">
              <a:buFont typeface="Arial" panose="020B0604020202020204" pitchFamily="34" charset="0"/>
              <a:buChar char="•"/>
            </a:pPr>
            <a:r>
              <a:rPr lang="en-GB" sz="1950" dirty="0">
                <a:solidFill>
                  <a:srgbClr val="000000"/>
                </a:solidFill>
                <a:latin typeface="+mj-lt"/>
              </a:rPr>
              <a:t>Decentralised data and records distributed across a network of computers rather than being stored on a single centralised server</a:t>
            </a:r>
          </a:p>
          <a:p>
            <a:pPr lvl="1">
              <a:buFont typeface="Arial" panose="020B0604020202020204" pitchFamily="34" charset="0"/>
              <a:buChar char="•"/>
            </a:pPr>
            <a:r>
              <a:rPr lang="en-GB" sz="1950" dirty="0">
                <a:solidFill>
                  <a:srgbClr val="000000"/>
                </a:solidFill>
                <a:latin typeface="+mj-lt"/>
              </a:rPr>
              <a:t>Distributed ledger</a:t>
            </a:r>
          </a:p>
          <a:p>
            <a:pPr lvl="1">
              <a:buFont typeface="Arial" panose="020B0604020202020204" pitchFamily="34" charset="0"/>
              <a:buChar char="•"/>
            </a:pPr>
            <a:r>
              <a:rPr lang="en-GB" sz="1950" dirty="0">
                <a:solidFill>
                  <a:srgbClr val="000000"/>
                </a:solidFill>
                <a:latin typeface="+mj-lt"/>
              </a:rPr>
              <a:t>Consensus algorithms</a:t>
            </a:r>
          </a:p>
          <a:p>
            <a:pPr lvl="1">
              <a:buFont typeface="Arial" panose="020B0604020202020204" pitchFamily="34" charset="0"/>
              <a:buChar char="•"/>
            </a:pPr>
            <a:r>
              <a:rPr lang="en-GB" sz="1950" dirty="0">
                <a:solidFill>
                  <a:srgbClr val="000000"/>
                </a:solidFill>
                <a:latin typeface="+mj-lt"/>
              </a:rPr>
              <a:t>Smart contracts</a:t>
            </a:r>
          </a:p>
          <a:p>
            <a:pPr lvl="1">
              <a:buFont typeface="Arial" panose="020B0604020202020204" pitchFamily="34" charset="0"/>
              <a:buChar char="•"/>
            </a:pPr>
            <a:r>
              <a:rPr lang="en-GB" sz="1950" dirty="0">
                <a:solidFill>
                  <a:srgbClr val="000000"/>
                </a:solidFill>
                <a:latin typeface="+mj-lt"/>
              </a:rPr>
              <a:t>Cryptography</a:t>
            </a:r>
          </a:p>
          <a:p>
            <a:pPr lvl="1">
              <a:buFont typeface="Arial" panose="020B0604020202020204" pitchFamily="34" charset="0"/>
              <a:buChar char="•"/>
            </a:pPr>
            <a:r>
              <a:rPr lang="en-GB" sz="1950" dirty="0">
                <a:solidFill>
                  <a:srgbClr val="000000"/>
                </a:solidFill>
                <a:latin typeface="+mj-lt"/>
              </a:rPr>
              <a:t>Data transparency and auditability</a:t>
            </a:r>
          </a:p>
          <a:p>
            <a:pPr>
              <a:buFont typeface="Arial" panose="020B0604020202020204" pitchFamily="34" charset="0"/>
              <a:buChar char="•"/>
            </a:pPr>
            <a:r>
              <a:rPr lang="en-GB" sz="1950" dirty="0">
                <a:solidFill>
                  <a:srgbClr val="000000"/>
                </a:solidFill>
                <a:latin typeface="+mj-lt"/>
              </a:rPr>
              <a:t>Be aware Cryptocurrency industry which uses blockchain technology is still very much unregulated (e.g.: the collapse of FTX). BA’s will need to decide whether or not to walk out of the project if it goes against their morality and integrity</a:t>
            </a:r>
          </a:p>
        </p:txBody>
      </p:sp>
      <p:sp>
        <p:nvSpPr>
          <p:cNvPr id="4" name="Title 1">
            <a:extLst>
              <a:ext uri="{FF2B5EF4-FFF2-40B4-BE49-F238E27FC236}">
                <a16:creationId xmlns:a16="http://schemas.microsoft.com/office/drawing/2014/main" id="{9B096761-BDD3-0D3B-38D5-7082C56639A5}"/>
              </a:ext>
            </a:extLst>
          </p:cNvPr>
          <p:cNvSpPr>
            <a:spLocks noGrp="1"/>
          </p:cNvSpPr>
          <p:nvPr>
            <p:ph type="title"/>
          </p:nvPr>
        </p:nvSpPr>
        <p:spPr>
          <a:xfrm>
            <a:off x="1271464" y="1250385"/>
            <a:ext cx="10369152" cy="641260"/>
          </a:xfrm>
        </p:spPr>
        <p:txBody>
          <a:bodyPr/>
          <a:lstStyle/>
          <a:p>
            <a:r>
              <a:rPr lang="en-GB" sz="2350" b="1" dirty="0"/>
              <a:t>What should Business Analysts know when working on Blockchain projects?</a:t>
            </a:r>
            <a:br>
              <a:rPr lang="en-GB" sz="2350" b="1" dirty="0"/>
            </a:br>
            <a:r>
              <a:rPr lang="en-GB" sz="2350" b="1" dirty="0"/>
              <a:t> </a:t>
            </a:r>
          </a:p>
        </p:txBody>
      </p:sp>
    </p:spTree>
    <p:extLst>
      <p:ext uri="{BB962C8B-B14F-4D97-AF65-F5344CB8AC3E}">
        <p14:creationId xmlns:p14="http://schemas.microsoft.com/office/powerpoint/2010/main" val="2128672696"/>
      </p:ext>
    </p:extLst>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5" name="Shape 65"/>
          <p:cNvSpPr>
            <a:spLocks noGrp="1"/>
          </p:cNvSpPr>
          <p:nvPr>
            <p:ph type="body" idx="1"/>
          </p:nvPr>
        </p:nvSpPr>
        <p:spPr>
          <a:xfrm>
            <a:off x="1271464" y="2303283"/>
            <a:ext cx="9865096" cy="3277820"/>
          </a:xfrm>
          <a:prstGeom prst="rect">
            <a:avLst/>
          </a:prstGeom>
          <a:noFill/>
          <a:ln>
            <a:noFill/>
          </a:ln>
        </p:spPr>
        <p:txBody>
          <a:bodyPr wrap="square" lIns="0" tIns="0" rIns="0" bIns="0" anchor="t" anchorCtr="0">
            <a:spAutoFit/>
          </a:bodyPr>
          <a:lstStyle/>
          <a:p>
            <a:pPr algn="l">
              <a:buFont typeface="Arial" panose="020B0604020202020204" pitchFamily="34" charset="0"/>
              <a:buChar char="•"/>
            </a:pPr>
            <a:r>
              <a:rPr lang="en-GB" sz="2200" dirty="0">
                <a:solidFill>
                  <a:srgbClr val="000000"/>
                </a:solidFill>
                <a:latin typeface="+mj-lt"/>
              </a:rPr>
              <a:t>Developing skills in understanding the sensors and actuators used in Robotic devices to communicate with the Robot operator via a computer to guide their movements, performance and decision-making.</a:t>
            </a:r>
          </a:p>
          <a:p>
            <a:pPr algn="l">
              <a:buFont typeface="Arial" panose="020B0604020202020204" pitchFamily="34" charset="0"/>
              <a:buChar char="•"/>
            </a:pPr>
            <a:r>
              <a:rPr lang="en-GB" sz="2200" dirty="0">
                <a:solidFill>
                  <a:srgbClr val="000000"/>
                </a:solidFill>
                <a:latin typeface="+mj-lt"/>
              </a:rPr>
              <a:t>Understanding how to apply AI/ML to enable the Robots to perform more complex tasks</a:t>
            </a:r>
          </a:p>
          <a:p>
            <a:pPr algn="l">
              <a:buFont typeface="Arial" panose="020B0604020202020204" pitchFamily="34" charset="0"/>
              <a:buChar char="•"/>
            </a:pPr>
            <a:r>
              <a:rPr lang="en-GB" sz="2200" dirty="0">
                <a:solidFill>
                  <a:srgbClr val="000000"/>
                </a:solidFill>
                <a:latin typeface="+mj-lt"/>
              </a:rPr>
              <a:t>Understanding how multiple robots can be connected together securely to perform self-governance and self-autonomy amongst themselves.</a:t>
            </a:r>
          </a:p>
          <a:p>
            <a:pPr algn="l">
              <a:buFont typeface="Arial" panose="020B0604020202020204" pitchFamily="34" charset="0"/>
              <a:buChar char="•"/>
            </a:pPr>
            <a:r>
              <a:rPr lang="en-GB" sz="2200" dirty="0">
                <a:solidFill>
                  <a:srgbClr val="000000"/>
                </a:solidFill>
                <a:latin typeface="+mj-lt"/>
              </a:rPr>
              <a:t> Further information, please read my Thought Leadership article on </a:t>
            </a:r>
            <a:r>
              <a:rPr lang="en-GB" sz="2200" dirty="0">
                <a:solidFill>
                  <a:srgbClr val="000000"/>
                </a:solidFill>
                <a:latin typeface="+mj-lt"/>
                <a:hlinkClick r:id="rId3"/>
              </a:rPr>
              <a:t>Swarm Intelligence</a:t>
            </a:r>
            <a:endParaRPr lang="en-GB" sz="2200" dirty="0">
              <a:solidFill>
                <a:srgbClr val="000000"/>
              </a:solidFill>
              <a:latin typeface="+mj-lt"/>
            </a:endParaRPr>
          </a:p>
        </p:txBody>
      </p:sp>
      <p:sp>
        <p:nvSpPr>
          <p:cNvPr id="4" name="Title 1">
            <a:extLst>
              <a:ext uri="{FF2B5EF4-FFF2-40B4-BE49-F238E27FC236}">
                <a16:creationId xmlns:a16="http://schemas.microsoft.com/office/drawing/2014/main" id="{9B096761-BDD3-0D3B-38D5-7082C56639A5}"/>
              </a:ext>
            </a:extLst>
          </p:cNvPr>
          <p:cNvSpPr>
            <a:spLocks noGrp="1"/>
          </p:cNvSpPr>
          <p:nvPr>
            <p:ph type="title"/>
          </p:nvPr>
        </p:nvSpPr>
        <p:spPr>
          <a:xfrm>
            <a:off x="1271464" y="1251256"/>
            <a:ext cx="10153128" cy="713268"/>
          </a:xfrm>
        </p:spPr>
        <p:txBody>
          <a:bodyPr/>
          <a:lstStyle/>
          <a:p>
            <a:r>
              <a:rPr lang="en-GB" b="1" dirty="0"/>
              <a:t>What should Business Analysts know when working on Robotics projects?</a:t>
            </a:r>
            <a:br>
              <a:rPr lang="en-GB" b="1" dirty="0"/>
            </a:br>
            <a:r>
              <a:rPr lang="en-GB" b="1" dirty="0"/>
              <a:t> </a:t>
            </a:r>
          </a:p>
        </p:txBody>
      </p:sp>
    </p:spTree>
    <p:extLst>
      <p:ext uri="{BB962C8B-B14F-4D97-AF65-F5344CB8AC3E}">
        <p14:creationId xmlns:p14="http://schemas.microsoft.com/office/powerpoint/2010/main" val="4207075623"/>
      </p:ext>
    </p:extLst>
  </p:cSld>
  <p:clrMapOvr>
    <a:masterClrMapping/>
  </p:clrMapOvr>
  <p:transition spd="slow">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5" name="Shape 65"/>
          <p:cNvSpPr>
            <a:spLocks noGrp="1"/>
          </p:cNvSpPr>
          <p:nvPr>
            <p:ph type="body" idx="1"/>
          </p:nvPr>
        </p:nvSpPr>
        <p:spPr>
          <a:xfrm>
            <a:off x="1559496" y="2276872"/>
            <a:ext cx="9865096" cy="2939266"/>
          </a:xfrm>
          <a:prstGeom prst="rect">
            <a:avLst/>
          </a:prstGeom>
          <a:noFill/>
          <a:ln>
            <a:noFill/>
          </a:ln>
        </p:spPr>
        <p:txBody>
          <a:bodyPr wrap="square" lIns="0" tIns="0" rIns="0" bIns="0" anchor="t" anchorCtr="0">
            <a:spAutoFit/>
          </a:bodyPr>
          <a:lstStyle/>
          <a:p>
            <a:pPr algn="l">
              <a:buFont typeface="Arial" panose="020B0604020202020204" pitchFamily="34" charset="0"/>
              <a:buChar char="•"/>
            </a:pPr>
            <a:r>
              <a:rPr lang="en-GB" sz="2200" dirty="0">
                <a:solidFill>
                  <a:srgbClr val="000000"/>
                </a:solidFill>
                <a:latin typeface="+mj-lt"/>
              </a:rPr>
              <a:t>Developing skills in understanding computer simulation of physical objects in the real world</a:t>
            </a:r>
          </a:p>
          <a:p>
            <a:pPr algn="l">
              <a:buFont typeface="Arial" panose="020B0604020202020204" pitchFamily="34" charset="0"/>
              <a:buChar char="•"/>
            </a:pPr>
            <a:r>
              <a:rPr lang="en-GB" sz="2200" dirty="0">
                <a:solidFill>
                  <a:srgbClr val="000000"/>
                </a:solidFill>
                <a:latin typeface="+mj-lt"/>
              </a:rPr>
              <a:t>Understanding how to ‘model’ the Digital Twin to accurately represent the real-world system or process being simulated</a:t>
            </a:r>
          </a:p>
          <a:p>
            <a:pPr algn="l">
              <a:buFont typeface="Arial" panose="020B0604020202020204" pitchFamily="34" charset="0"/>
              <a:buChar char="•"/>
            </a:pPr>
            <a:r>
              <a:rPr lang="en-GB" sz="2200" dirty="0">
                <a:solidFill>
                  <a:srgbClr val="000000"/>
                </a:solidFill>
                <a:latin typeface="+mj-lt"/>
              </a:rPr>
              <a:t> Able to test the behaviour of the Digital Twin and compare against the real world entity</a:t>
            </a:r>
          </a:p>
          <a:p>
            <a:pPr algn="l">
              <a:buFont typeface="Arial" panose="020B0604020202020204" pitchFamily="34" charset="0"/>
              <a:buChar char="•"/>
            </a:pPr>
            <a:r>
              <a:rPr lang="en-GB" sz="2200" dirty="0">
                <a:solidFill>
                  <a:srgbClr val="000000"/>
                </a:solidFill>
                <a:latin typeface="+mj-lt"/>
              </a:rPr>
              <a:t>Further information, please read my Thought Leadership article on </a:t>
            </a:r>
            <a:r>
              <a:rPr lang="en-GB" sz="2200" dirty="0">
                <a:solidFill>
                  <a:srgbClr val="000000"/>
                </a:solidFill>
                <a:latin typeface="+mj-lt"/>
                <a:hlinkClick r:id="rId3"/>
              </a:rPr>
              <a:t>Business Analysis in the Brave New World</a:t>
            </a:r>
            <a:endParaRPr lang="en-GB" sz="2200" dirty="0">
              <a:solidFill>
                <a:srgbClr val="000000"/>
              </a:solidFill>
              <a:latin typeface="+mj-lt"/>
            </a:endParaRPr>
          </a:p>
        </p:txBody>
      </p:sp>
      <p:sp>
        <p:nvSpPr>
          <p:cNvPr id="4" name="Title 1">
            <a:extLst>
              <a:ext uri="{FF2B5EF4-FFF2-40B4-BE49-F238E27FC236}">
                <a16:creationId xmlns:a16="http://schemas.microsoft.com/office/drawing/2014/main" id="{9B096761-BDD3-0D3B-38D5-7082C56639A5}"/>
              </a:ext>
            </a:extLst>
          </p:cNvPr>
          <p:cNvSpPr>
            <a:spLocks noGrp="1"/>
          </p:cNvSpPr>
          <p:nvPr>
            <p:ph type="title"/>
          </p:nvPr>
        </p:nvSpPr>
        <p:spPr>
          <a:xfrm>
            <a:off x="1415480" y="1196752"/>
            <a:ext cx="10153128" cy="713268"/>
          </a:xfrm>
        </p:spPr>
        <p:txBody>
          <a:bodyPr/>
          <a:lstStyle/>
          <a:p>
            <a:r>
              <a:rPr lang="en-GB" b="1" dirty="0"/>
              <a:t>What should Business Analysts know when working on Digital Twin projects?</a:t>
            </a:r>
          </a:p>
        </p:txBody>
      </p:sp>
    </p:spTree>
    <p:extLst>
      <p:ext uri="{BB962C8B-B14F-4D97-AF65-F5344CB8AC3E}">
        <p14:creationId xmlns:p14="http://schemas.microsoft.com/office/powerpoint/2010/main" val="3107150195"/>
      </p:ext>
    </p:extLst>
  </p:cSld>
  <p:clrMapOvr>
    <a:masterClrMapping/>
  </p:clrMapOvr>
  <p:transition spd="slow">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5" name="Shape 65"/>
          <p:cNvSpPr>
            <a:spLocks noGrp="1"/>
          </p:cNvSpPr>
          <p:nvPr>
            <p:ph type="body" idx="1"/>
          </p:nvPr>
        </p:nvSpPr>
        <p:spPr>
          <a:xfrm>
            <a:off x="551384" y="1772816"/>
            <a:ext cx="11520264" cy="4462760"/>
          </a:xfrm>
          <a:prstGeom prst="rect">
            <a:avLst/>
          </a:prstGeom>
          <a:noFill/>
          <a:ln>
            <a:noFill/>
          </a:ln>
        </p:spPr>
        <p:txBody>
          <a:bodyPr wrap="square" lIns="0" tIns="0" rIns="0" bIns="0" anchor="t" anchorCtr="0">
            <a:spAutoFit/>
          </a:bodyPr>
          <a:lstStyle/>
          <a:p>
            <a:pPr algn="l">
              <a:buFont typeface="Arial" panose="020B0604020202020204" pitchFamily="34" charset="0"/>
              <a:buChar char="•"/>
            </a:pPr>
            <a:r>
              <a:rPr lang="en-GB" sz="2000" dirty="0">
                <a:solidFill>
                  <a:srgbClr val="000000"/>
                </a:solidFill>
                <a:latin typeface="+mj-lt"/>
              </a:rPr>
              <a:t>Developing skills in understanding technologies and platforms used in Quantum Computing such as:</a:t>
            </a:r>
          </a:p>
          <a:p>
            <a:pPr lvl="1">
              <a:buFont typeface="Arial" panose="020B0604020202020204" pitchFamily="34" charset="0"/>
              <a:buChar char="•"/>
            </a:pPr>
            <a:r>
              <a:rPr lang="en-GB" sz="2000" dirty="0">
                <a:solidFill>
                  <a:srgbClr val="000000"/>
                </a:solidFill>
                <a:latin typeface="+mj-lt"/>
              </a:rPr>
              <a:t>Qubits</a:t>
            </a:r>
          </a:p>
          <a:p>
            <a:pPr lvl="1">
              <a:buFont typeface="Arial" panose="020B0604020202020204" pitchFamily="34" charset="0"/>
              <a:buChar char="•"/>
            </a:pPr>
            <a:r>
              <a:rPr lang="en-GB" sz="2000" dirty="0">
                <a:solidFill>
                  <a:srgbClr val="000000"/>
                </a:solidFill>
                <a:latin typeface="+mj-lt"/>
              </a:rPr>
              <a:t>Superposition </a:t>
            </a:r>
          </a:p>
          <a:p>
            <a:pPr lvl="1">
              <a:buFont typeface="Arial" panose="020B0604020202020204" pitchFamily="34" charset="0"/>
              <a:buChar char="•"/>
            </a:pPr>
            <a:r>
              <a:rPr lang="en-GB" sz="2000" dirty="0">
                <a:solidFill>
                  <a:srgbClr val="000000"/>
                </a:solidFill>
                <a:latin typeface="+mj-lt"/>
              </a:rPr>
              <a:t>Quantum algorithms</a:t>
            </a:r>
          </a:p>
          <a:p>
            <a:pPr lvl="1">
              <a:buFont typeface="Arial" panose="020B0604020202020204" pitchFamily="34" charset="0"/>
              <a:buChar char="•"/>
            </a:pPr>
            <a:r>
              <a:rPr lang="en-GB" sz="2000" dirty="0">
                <a:solidFill>
                  <a:srgbClr val="000000"/>
                </a:solidFill>
                <a:latin typeface="+mj-lt"/>
              </a:rPr>
              <a:t>Error Correction </a:t>
            </a:r>
          </a:p>
          <a:p>
            <a:pPr>
              <a:buFont typeface="Arial" panose="020B0604020202020204" pitchFamily="34" charset="0"/>
              <a:buChar char="•"/>
            </a:pPr>
            <a:r>
              <a:rPr lang="en-GB" sz="2000" dirty="0">
                <a:solidFill>
                  <a:srgbClr val="000000"/>
                </a:solidFill>
                <a:latin typeface="+mj-lt"/>
              </a:rPr>
              <a:t>Understanding what potential to be applied in a variety of industries eg:</a:t>
            </a:r>
          </a:p>
          <a:p>
            <a:pPr lvl="1">
              <a:buFont typeface="Arial" panose="020B0604020202020204" pitchFamily="34" charset="0"/>
              <a:buChar char="•"/>
            </a:pPr>
            <a:r>
              <a:rPr lang="en-GB" sz="2000" dirty="0">
                <a:solidFill>
                  <a:srgbClr val="000000"/>
                </a:solidFill>
                <a:latin typeface="+mj-lt"/>
              </a:rPr>
              <a:t>financial modelling</a:t>
            </a:r>
          </a:p>
          <a:p>
            <a:pPr lvl="1">
              <a:buFont typeface="Arial" panose="020B0604020202020204" pitchFamily="34" charset="0"/>
              <a:buChar char="•"/>
            </a:pPr>
            <a:r>
              <a:rPr lang="en-GB" sz="2000" dirty="0">
                <a:solidFill>
                  <a:srgbClr val="000000"/>
                </a:solidFill>
                <a:latin typeface="+mj-lt"/>
              </a:rPr>
              <a:t>drug discovery</a:t>
            </a:r>
          </a:p>
          <a:p>
            <a:pPr lvl="1">
              <a:buFont typeface="Arial" panose="020B0604020202020204" pitchFamily="34" charset="0"/>
              <a:buChar char="•"/>
            </a:pPr>
            <a:r>
              <a:rPr lang="en-GB" sz="2000" dirty="0">
                <a:solidFill>
                  <a:srgbClr val="000000"/>
                </a:solidFill>
                <a:latin typeface="+mj-lt"/>
              </a:rPr>
              <a:t>supply chain &amp; traffic optimisation</a:t>
            </a:r>
          </a:p>
          <a:p>
            <a:pPr lvl="1">
              <a:buFont typeface="Arial" panose="020B0604020202020204" pitchFamily="34" charset="0"/>
              <a:buChar char="•"/>
            </a:pPr>
            <a:r>
              <a:rPr lang="en-GB" sz="2000" dirty="0">
                <a:solidFill>
                  <a:srgbClr val="000000"/>
                </a:solidFill>
                <a:latin typeface="+mj-lt"/>
              </a:rPr>
              <a:t>climate modelling</a:t>
            </a:r>
          </a:p>
          <a:p>
            <a:pPr>
              <a:buFont typeface="Arial" panose="020B0604020202020204" pitchFamily="34" charset="0"/>
              <a:buChar char="•"/>
            </a:pPr>
            <a:r>
              <a:rPr lang="en-GB" sz="2000" dirty="0">
                <a:solidFill>
                  <a:srgbClr val="000000"/>
                </a:solidFill>
                <a:latin typeface="+mj-lt"/>
              </a:rPr>
              <a:t>Understanding whether Quantum Computing is appropriate to the business needs as Quantum Computing could be a very costly project</a:t>
            </a:r>
          </a:p>
        </p:txBody>
      </p:sp>
      <p:sp>
        <p:nvSpPr>
          <p:cNvPr id="4" name="Title 1">
            <a:extLst>
              <a:ext uri="{FF2B5EF4-FFF2-40B4-BE49-F238E27FC236}">
                <a16:creationId xmlns:a16="http://schemas.microsoft.com/office/drawing/2014/main" id="{9B096761-BDD3-0D3B-38D5-7082C56639A5}"/>
              </a:ext>
            </a:extLst>
          </p:cNvPr>
          <p:cNvSpPr>
            <a:spLocks noGrp="1"/>
          </p:cNvSpPr>
          <p:nvPr>
            <p:ph type="title"/>
          </p:nvPr>
        </p:nvSpPr>
        <p:spPr>
          <a:xfrm>
            <a:off x="911424" y="1119258"/>
            <a:ext cx="11280576" cy="713268"/>
          </a:xfrm>
        </p:spPr>
        <p:txBody>
          <a:bodyPr/>
          <a:lstStyle/>
          <a:p>
            <a:r>
              <a:rPr lang="en-GB" b="1" dirty="0"/>
              <a:t>What should Business Analysts know when working on Quantum Computing projects?</a:t>
            </a:r>
          </a:p>
        </p:txBody>
      </p:sp>
    </p:spTree>
    <p:extLst>
      <p:ext uri="{BB962C8B-B14F-4D97-AF65-F5344CB8AC3E}">
        <p14:creationId xmlns:p14="http://schemas.microsoft.com/office/powerpoint/2010/main" val="337867390"/>
      </p:ext>
    </p:extLst>
  </p:cSld>
  <p:clrMapOvr>
    <a:masterClrMapping/>
  </p:clrMapOvr>
  <p:transition spd="slow">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pic>
        <p:nvPicPr>
          <p:cNvPr id="3078" name="Picture 6" descr="Robots Interacting Stock Illustrations – 29 Robots Interacting Stock  Illustrations, Vectors &amp; Clipart - Dreamstime">
            <a:extLst>
              <a:ext uri="{FF2B5EF4-FFF2-40B4-BE49-F238E27FC236}">
                <a16:creationId xmlns:a16="http://schemas.microsoft.com/office/drawing/2014/main" id="{67DB959B-40D3-227D-B15D-8B878F1008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8175401" y="3354000"/>
            <a:ext cx="3647728" cy="336324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9B096761-BDD3-0D3B-38D5-7082C56639A5}"/>
              </a:ext>
            </a:extLst>
          </p:cNvPr>
          <p:cNvSpPr>
            <a:spLocks noGrp="1"/>
          </p:cNvSpPr>
          <p:nvPr>
            <p:ph type="title"/>
          </p:nvPr>
        </p:nvSpPr>
        <p:spPr>
          <a:xfrm>
            <a:off x="968848" y="1334179"/>
            <a:ext cx="9001000" cy="576064"/>
          </a:xfrm>
        </p:spPr>
        <p:txBody>
          <a:bodyPr/>
          <a:lstStyle/>
          <a:p>
            <a:r>
              <a:rPr lang="en-GB" b="1" dirty="0"/>
              <a:t>Summary &amp; Conclusion</a:t>
            </a:r>
          </a:p>
        </p:txBody>
      </p:sp>
      <p:graphicFrame>
        <p:nvGraphicFramePr>
          <p:cNvPr id="2" name="Diagram 1">
            <a:extLst>
              <a:ext uri="{FF2B5EF4-FFF2-40B4-BE49-F238E27FC236}">
                <a16:creationId xmlns:a16="http://schemas.microsoft.com/office/drawing/2014/main" id="{0850F404-D2E3-7A3A-A439-2AFFCF964A7D}"/>
              </a:ext>
            </a:extLst>
          </p:cNvPr>
          <p:cNvGraphicFramePr/>
          <p:nvPr>
            <p:extLst>
              <p:ext uri="{D42A27DB-BD31-4B8C-83A1-F6EECF244321}">
                <p14:modId xmlns:p14="http://schemas.microsoft.com/office/powerpoint/2010/main" val="1377951043"/>
              </p:ext>
            </p:extLst>
          </p:nvPr>
        </p:nvGraphicFramePr>
        <p:xfrm>
          <a:off x="3143672" y="719666"/>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Picture 2" descr="Human Evolution Business Stock Illustrations – 3,074 Human Evolution  Business Stock Illustrations, Vectors &amp; Clipart - Dreamstime">
            <a:extLst>
              <a:ext uri="{FF2B5EF4-FFF2-40B4-BE49-F238E27FC236}">
                <a16:creationId xmlns:a16="http://schemas.microsoft.com/office/drawing/2014/main" id="{C0454BF7-5863-BC50-D799-A4CDE475A8DF}"/>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97378" l="875" r="97313">
                        <a14:foregroundMark x1="89750" y1="14685" x2="89750" y2="14685"/>
                        <a14:foregroundMark x1="89938" y1="8392" x2="89938" y2="8392"/>
                        <a14:foregroundMark x1="90563" y1="12413" x2="90563" y2="12413"/>
                        <a14:foregroundMark x1="89813" y1="17308" x2="89813" y2="17308"/>
                        <a14:foregroundMark x1="86750" y1="48601" x2="86750" y2="48601"/>
                        <a14:foregroundMark x1="76875" y1="11713" x2="76875" y2="11713"/>
                        <a14:foregroundMark x1="76750" y1="14860" x2="76750" y2="14860"/>
                        <a14:foregroundMark x1="75563" y1="19755" x2="75563" y2="19755"/>
                        <a14:foregroundMark x1="78313" y1="30594" x2="78313" y2="30594"/>
                        <a14:foregroundMark x1="76000" y1="31818" x2="76000" y2="31818"/>
                        <a14:foregroundMark x1="73688" y1="24126" x2="73688" y2="24126"/>
                        <a14:foregroundMark x1="73938" y1="33392" x2="73938" y2="33392"/>
                        <a14:foregroundMark x1="72375" y1="49301" x2="72375" y2="49301"/>
                        <a14:foregroundMark x1="78188" y1="50350" x2="78188" y2="50350"/>
                        <a14:foregroundMark x1="77875" y1="56119" x2="77875" y2="56119"/>
                        <a14:foregroundMark x1="62500" y1="10839" x2="62500" y2="10839"/>
                        <a14:foregroundMark x1="60875" y1="23427" x2="60875" y2="23427"/>
                        <a14:foregroundMark x1="60563" y1="25524" x2="60563" y2="25524"/>
                        <a14:foregroundMark x1="62187" y1="42483" x2="62187" y2="42483"/>
                        <a14:foregroundMark x1="62125" y1="44406" x2="62125" y2="44406"/>
                        <a14:foregroundMark x1="65563" y1="85490" x2="65563" y2="85490"/>
                        <a14:foregroundMark x1="72813" y1="34790" x2="72813" y2="34790"/>
                        <a14:foregroundMark x1="54125" y1="14510" x2="54125" y2="14510"/>
                        <a14:foregroundMark x1="51438" y1="24650" x2="51438" y2="24650"/>
                        <a14:foregroundMark x1="49375" y1="29720" x2="49375" y2="29720"/>
                        <a14:foregroundMark x1="48000" y1="35140" x2="48000" y2="35140"/>
                        <a14:foregroundMark x1="53813" y1="44056" x2="53813" y2="44056"/>
                        <a14:foregroundMark x1="54688" y1="46154" x2="54688" y2="46154"/>
                        <a14:foregroundMark x1="55188" y1="47902" x2="55188" y2="47902"/>
                        <a14:foregroundMark x1="49000" y1="84266" x2="49000" y2="84266"/>
                        <a14:foregroundMark x1="49375" y1="85839" x2="49375" y2="85839"/>
                        <a14:foregroundMark x1="50625" y1="85315" x2="50625" y2="85315"/>
                        <a14:foregroundMark x1="78500" y1="55944" x2="78500" y2="55944"/>
                        <a14:foregroundMark x1="43563" y1="23776" x2="43563" y2="23776"/>
                        <a14:foregroundMark x1="40625" y1="30944" x2="40625" y2="30944"/>
                        <a14:foregroundMark x1="31438" y1="31469" x2="31438" y2="31469"/>
                        <a14:foregroundMark x1="30188" y1="31643" x2="30188" y2="31643"/>
                        <a14:foregroundMark x1="32500" y1="37762" x2="32500" y2="37762"/>
                        <a14:foregroundMark x1="31375" y1="66434" x2="31375" y2="66434"/>
                        <a14:foregroundMark x1="15750" y1="54895" x2="15750" y2="54895"/>
                        <a14:foregroundMark x1="14625" y1="53671" x2="14625" y2="53671"/>
                        <a14:foregroundMark x1="12313" y1="81294" x2="12313" y2="81294"/>
                        <a14:foregroundMark x1="16375" y1="55944" x2="16375" y2="55944"/>
                        <a14:foregroundMark x1="94000" y1="50699" x2="94000" y2="50699"/>
                      </a14:backgroundRemoval>
                    </a14:imgEffect>
                  </a14:imgLayer>
                </a14:imgProps>
              </a:ext>
              <a:ext uri="{28A0092B-C50C-407E-A947-70E740481C1C}">
                <a14:useLocalDpi xmlns:a14="http://schemas.microsoft.com/office/drawing/2010/main" val="0"/>
              </a:ext>
            </a:extLst>
          </a:blip>
          <a:srcRect/>
          <a:stretch>
            <a:fillRect/>
          </a:stretch>
        </p:blipFill>
        <p:spPr bwMode="auto">
          <a:xfrm>
            <a:off x="368871" y="4872339"/>
            <a:ext cx="3771884" cy="1348644"/>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1055">
            <a:extLst>
              <a:ext uri="{FF2B5EF4-FFF2-40B4-BE49-F238E27FC236}">
                <a16:creationId xmlns:a16="http://schemas.microsoft.com/office/drawing/2014/main" id="{704F65F8-BB54-708D-80D6-AB1E10CE931C}"/>
              </a:ext>
            </a:extLst>
          </p:cNvPr>
          <p:cNvPicPr>
            <a:picLocks noChangeAspect="1"/>
          </p:cNvPicPr>
          <p:nvPr/>
        </p:nvPicPr>
        <p:blipFill>
          <a:blip r:embed="rId11"/>
          <a:stretch>
            <a:fillRect/>
          </a:stretch>
        </p:blipFill>
        <p:spPr>
          <a:xfrm>
            <a:off x="3670753" y="1985661"/>
            <a:ext cx="1597883" cy="1517859"/>
          </a:xfrm>
          <a:prstGeom prst="rect">
            <a:avLst/>
          </a:prstGeom>
        </p:spPr>
      </p:pic>
      <p:pic>
        <p:nvPicPr>
          <p:cNvPr id="1058" name="Picture 1057">
            <a:extLst>
              <a:ext uri="{FF2B5EF4-FFF2-40B4-BE49-F238E27FC236}">
                <a16:creationId xmlns:a16="http://schemas.microsoft.com/office/drawing/2014/main" id="{804B46DD-DB3B-B5A8-33C3-42A43FC62E34}"/>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0" b="100000" l="14154" r="83692"/>
                    </a14:imgEffect>
                  </a14:imgLayer>
                </a14:imgProps>
              </a:ext>
            </a:extLst>
          </a:blip>
          <a:stretch>
            <a:fillRect/>
          </a:stretch>
        </p:blipFill>
        <p:spPr>
          <a:xfrm>
            <a:off x="6290007" y="1196752"/>
            <a:ext cx="1842695" cy="1386273"/>
          </a:xfrm>
          <a:prstGeom prst="rect">
            <a:avLst/>
          </a:prstGeom>
        </p:spPr>
      </p:pic>
    </p:spTree>
    <p:extLst>
      <p:ext uri="{BB962C8B-B14F-4D97-AF65-F5344CB8AC3E}">
        <p14:creationId xmlns:p14="http://schemas.microsoft.com/office/powerpoint/2010/main" val="2881020891"/>
      </p:ext>
    </p:extLst>
  </p:cSld>
  <p:clrMapOvr>
    <a:masterClrMapping/>
  </p:clrMapOvr>
  <p:transition spd="slow">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4BB0627-863D-60C8-30D8-8F350EBB4206}"/>
              </a:ext>
            </a:extLst>
          </p:cNvPr>
          <p:cNvPicPr>
            <a:picLocks noChangeAspect="1"/>
          </p:cNvPicPr>
          <p:nvPr/>
        </p:nvPicPr>
        <p:blipFill>
          <a:blip r:embed="rId2"/>
          <a:stretch>
            <a:fillRect/>
          </a:stretch>
        </p:blipFill>
        <p:spPr>
          <a:xfrm>
            <a:off x="2135560" y="1484784"/>
            <a:ext cx="7428493" cy="4176464"/>
          </a:xfrm>
          <a:prstGeom prst="rect">
            <a:avLst/>
          </a:prstGeom>
        </p:spPr>
      </p:pic>
      <p:sp>
        <p:nvSpPr>
          <p:cNvPr id="8" name="Title 7">
            <a:extLst>
              <a:ext uri="{FF2B5EF4-FFF2-40B4-BE49-F238E27FC236}">
                <a16:creationId xmlns:a16="http://schemas.microsoft.com/office/drawing/2014/main" id="{9DCF31A1-0788-F882-6086-EF84615075B9}"/>
              </a:ext>
            </a:extLst>
          </p:cNvPr>
          <p:cNvSpPr>
            <a:spLocks noGrp="1"/>
          </p:cNvSpPr>
          <p:nvPr>
            <p:ph type="title"/>
          </p:nvPr>
        </p:nvSpPr>
        <p:spPr>
          <a:xfrm>
            <a:off x="1271464" y="987540"/>
            <a:ext cx="7148019" cy="713268"/>
          </a:xfrm>
        </p:spPr>
        <p:txBody>
          <a:bodyPr/>
          <a:lstStyle/>
          <a:p>
            <a:r>
              <a:rPr lang="en-US" b="1" dirty="0"/>
              <a:t>DHL Depot</a:t>
            </a:r>
            <a:endParaRPr lang="en-GB" b="1" dirty="0"/>
          </a:p>
        </p:txBody>
      </p:sp>
      <p:sp>
        <p:nvSpPr>
          <p:cNvPr id="10" name="TextBox 9">
            <a:extLst>
              <a:ext uri="{FF2B5EF4-FFF2-40B4-BE49-F238E27FC236}">
                <a16:creationId xmlns:a16="http://schemas.microsoft.com/office/drawing/2014/main" id="{09FB98D1-A225-7098-3E1E-94A7C2976136}"/>
              </a:ext>
            </a:extLst>
          </p:cNvPr>
          <p:cNvSpPr txBox="1"/>
          <p:nvPr/>
        </p:nvSpPr>
        <p:spPr>
          <a:xfrm>
            <a:off x="1415480" y="5877272"/>
            <a:ext cx="6768752" cy="523220"/>
          </a:xfrm>
          <a:prstGeom prst="rect">
            <a:avLst/>
          </a:prstGeom>
          <a:noFill/>
        </p:spPr>
        <p:txBody>
          <a:bodyPr wrap="square" rtlCol="0">
            <a:spAutoFit/>
          </a:bodyPr>
          <a:lstStyle/>
          <a:p>
            <a:r>
              <a:rPr lang="en-US" b="1" dirty="0"/>
              <a:t>Source: </a:t>
            </a:r>
            <a:r>
              <a:rPr lang="en-US" b="1" dirty="0">
                <a:hlinkClick r:id="rId3"/>
              </a:rPr>
              <a:t>https://www.youtube.com/watch?v=qgGH6Vk8nY8</a:t>
            </a:r>
            <a:endParaRPr lang="en-US" b="1" dirty="0"/>
          </a:p>
          <a:p>
            <a:endParaRPr lang="en-GB" b="1" dirty="0"/>
          </a:p>
        </p:txBody>
      </p:sp>
    </p:spTree>
    <p:extLst>
      <p:ext uri="{BB962C8B-B14F-4D97-AF65-F5344CB8AC3E}">
        <p14:creationId xmlns:p14="http://schemas.microsoft.com/office/powerpoint/2010/main" val="34378076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45229-4D49-222F-EA13-4F12D3416732}"/>
              </a:ext>
            </a:extLst>
          </p:cNvPr>
          <p:cNvSpPr>
            <a:spLocks noGrp="1"/>
          </p:cNvSpPr>
          <p:nvPr>
            <p:ph type="title"/>
          </p:nvPr>
        </p:nvSpPr>
        <p:spPr>
          <a:xfrm>
            <a:off x="3215680" y="1556792"/>
            <a:ext cx="5361014" cy="713268"/>
          </a:xfrm>
        </p:spPr>
        <p:txBody>
          <a:bodyPr/>
          <a:lstStyle/>
          <a:p>
            <a:pPr algn="ctr"/>
            <a:r>
              <a:rPr lang="en-GB" b="1" dirty="0"/>
              <a:t>Thank You and Q&amp;A</a:t>
            </a:r>
          </a:p>
        </p:txBody>
      </p:sp>
      <p:pic>
        <p:nvPicPr>
          <p:cNvPr id="3" name="Picture 2" descr="Questions and answers or Q&amp;A speech bubbles Line art icon for apps and  websites Stock Vector | Adobe Stock">
            <a:extLst>
              <a:ext uri="{FF2B5EF4-FFF2-40B4-BE49-F238E27FC236}">
                <a16:creationId xmlns:a16="http://schemas.microsoft.com/office/drawing/2014/main" id="{A641C572-6649-22E2-8107-D48501AC3DC5}"/>
              </a:ext>
            </a:extLst>
          </p:cNvPr>
          <p:cNvPicPr>
            <a:picLocks noChangeAspect="1" noChangeArrowheads="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backgroundRemoval t="10000" b="90000" l="10000" r="90000">
                        <a14:foregroundMark x1="37900" y1="28133" x2="37900" y2="28133"/>
                        <a14:foregroundMark x1="70600" y1="59200" x2="70600" y2="59200"/>
                      </a14:backgroundRemoval>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296107" y="1628800"/>
            <a:ext cx="5280587" cy="396044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946448A-8E86-7E24-A2BC-E855D9FF6EB8}"/>
              </a:ext>
            </a:extLst>
          </p:cNvPr>
          <p:cNvSpPr txBox="1"/>
          <p:nvPr/>
        </p:nvSpPr>
        <p:spPr>
          <a:xfrm>
            <a:off x="6417114" y="5308128"/>
            <a:ext cx="1329266" cy="553998"/>
          </a:xfrm>
          <a:prstGeom prst="rect">
            <a:avLst/>
          </a:prstGeom>
          <a:noFill/>
        </p:spPr>
        <p:txBody>
          <a:bodyPr wrap="square" rtlCol="0">
            <a:spAutoFit/>
          </a:bodyPr>
          <a:lstStyle/>
          <a:p>
            <a:r>
              <a:rPr lang="en-GB" sz="1500" b="1" dirty="0">
                <a:solidFill>
                  <a:schemeClr val="tx2"/>
                </a:solidFill>
              </a:rPr>
              <a:t>Contact me:</a:t>
            </a:r>
          </a:p>
          <a:p>
            <a:endParaRPr lang="en-GB" sz="1500" b="1" dirty="0">
              <a:solidFill>
                <a:schemeClr val="tx2"/>
              </a:solidFill>
            </a:endParaRPr>
          </a:p>
        </p:txBody>
      </p:sp>
      <p:pic>
        <p:nvPicPr>
          <p:cNvPr id="5" name="Picture 4">
            <a:hlinkClick r:id="rId4"/>
            <a:extLst>
              <a:ext uri="{FF2B5EF4-FFF2-40B4-BE49-F238E27FC236}">
                <a16:creationId xmlns:a16="http://schemas.microsoft.com/office/drawing/2014/main" id="{2A2A7682-1F59-AB51-C404-3E92BD6F2F7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555" r="21259"/>
          <a:stretch/>
        </p:blipFill>
        <p:spPr bwMode="auto">
          <a:xfrm>
            <a:off x="8650086" y="5308128"/>
            <a:ext cx="696310" cy="681879"/>
          </a:xfrm>
          <a:prstGeom prst="rect">
            <a:avLst/>
          </a:prstGeom>
          <a:noFill/>
          <a:ln>
            <a:noFill/>
          </a:ln>
        </p:spPr>
      </p:pic>
      <p:pic>
        <p:nvPicPr>
          <p:cNvPr id="6" name="Picture 5">
            <a:hlinkClick r:id="rId6"/>
            <a:extLst>
              <a:ext uri="{FF2B5EF4-FFF2-40B4-BE49-F238E27FC236}">
                <a16:creationId xmlns:a16="http://schemas.microsoft.com/office/drawing/2014/main" id="{12778758-3439-9B2C-69C2-B4E5772C4E7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3690" r="13401"/>
          <a:stretch/>
        </p:blipFill>
        <p:spPr bwMode="auto">
          <a:xfrm>
            <a:off x="7837889" y="5308128"/>
            <a:ext cx="720688" cy="699709"/>
          </a:xfrm>
          <a:prstGeom prst="rect">
            <a:avLst/>
          </a:prstGeom>
          <a:noFill/>
          <a:ln>
            <a:noFill/>
          </a:ln>
        </p:spPr>
      </p:pic>
      <p:pic>
        <p:nvPicPr>
          <p:cNvPr id="7" name="Picture 6">
            <a:hlinkClick r:id="rId8"/>
            <a:extLst>
              <a:ext uri="{FF2B5EF4-FFF2-40B4-BE49-F238E27FC236}">
                <a16:creationId xmlns:a16="http://schemas.microsoft.com/office/drawing/2014/main" id="{2090009E-F441-CBD8-083A-ED7E0748F8C8}"/>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437905" y="5308128"/>
            <a:ext cx="682095" cy="682095"/>
          </a:xfrm>
          <a:prstGeom prst="rect">
            <a:avLst/>
          </a:prstGeom>
          <a:noFill/>
          <a:ln>
            <a:noFill/>
          </a:ln>
        </p:spPr>
      </p:pic>
      <p:pic>
        <p:nvPicPr>
          <p:cNvPr id="8" name="Picture 7">
            <a:hlinkClick r:id="rId10"/>
            <a:extLst>
              <a:ext uri="{FF2B5EF4-FFF2-40B4-BE49-F238E27FC236}">
                <a16:creationId xmlns:a16="http://schemas.microsoft.com/office/drawing/2014/main" id="{59F359BE-625A-3940-273A-8FEC95F9036F}"/>
              </a:ext>
            </a:extLst>
          </p:cNvPr>
          <p:cNvPicPr>
            <a:picLocks noChangeAspect="1"/>
          </p:cNvPicPr>
          <p:nvPr/>
        </p:nvPicPr>
        <p:blipFill rotWithShape="1">
          <a:blip r:embed="rId11">
            <a:extLst>
              <a:ext uri="{28A0092B-C50C-407E-A947-70E740481C1C}">
                <a14:useLocalDpi xmlns:a14="http://schemas.microsoft.com/office/drawing/2010/main" val="0"/>
              </a:ext>
            </a:extLst>
          </a:blip>
          <a:srcRect l="24518" t="5026" r="25407"/>
          <a:stretch/>
        </p:blipFill>
        <p:spPr bwMode="auto">
          <a:xfrm>
            <a:off x="10211509" y="5308128"/>
            <a:ext cx="689526" cy="732366"/>
          </a:xfrm>
          <a:prstGeom prst="rect">
            <a:avLst/>
          </a:prstGeom>
          <a:noFill/>
          <a:ln>
            <a:noFill/>
          </a:ln>
        </p:spPr>
      </p:pic>
      <p:pic>
        <p:nvPicPr>
          <p:cNvPr id="9" name="Picture 8" descr="Youtube PNG HD Images | Free Download | Vector Files - Pngtree">
            <a:hlinkClick r:id="rId12"/>
            <a:extLst>
              <a:ext uri="{FF2B5EF4-FFF2-40B4-BE49-F238E27FC236}">
                <a16:creationId xmlns:a16="http://schemas.microsoft.com/office/drawing/2014/main" id="{F924721A-0616-1954-820C-51C32A92EDA0}"/>
              </a:ext>
            </a:extLst>
          </p:cNvPr>
          <p:cNvPicPr>
            <a:picLocks noChangeAspect="1"/>
          </p:cNvPicPr>
          <p:nvPr/>
        </p:nvPicPr>
        <p:blipFill rotWithShape="1">
          <a:blip r:embed="rId13">
            <a:extLst>
              <a:ext uri="{28A0092B-C50C-407E-A947-70E740481C1C}">
                <a14:useLocalDpi xmlns:a14="http://schemas.microsoft.com/office/drawing/2010/main" val="0"/>
              </a:ext>
            </a:extLst>
          </a:blip>
          <a:srcRect l="17210" t="16420" r="17605" b="16815"/>
          <a:stretch/>
        </p:blipFill>
        <p:spPr bwMode="auto">
          <a:xfrm>
            <a:off x="10992544" y="5308128"/>
            <a:ext cx="689525" cy="706240"/>
          </a:xfrm>
          <a:prstGeom prst="rect">
            <a:avLst/>
          </a:prstGeom>
          <a:noFill/>
          <a:ln>
            <a:noFill/>
          </a:ln>
        </p:spPr>
      </p:pic>
    </p:spTree>
    <p:extLst>
      <p:ext uri="{BB962C8B-B14F-4D97-AF65-F5344CB8AC3E}">
        <p14:creationId xmlns:p14="http://schemas.microsoft.com/office/powerpoint/2010/main" val="35407100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BADCC-3C1A-A8E8-1CAA-84F0B73A159E}"/>
              </a:ext>
            </a:extLst>
          </p:cNvPr>
          <p:cNvSpPr>
            <a:spLocks noGrp="1"/>
          </p:cNvSpPr>
          <p:nvPr>
            <p:ph type="title"/>
          </p:nvPr>
        </p:nvSpPr>
        <p:spPr>
          <a:xfrm>
            <a:off x="1127448" y="1268760"/>
            <a:ext cx="5361014" cy="395288"/>
          </a:xfrm>
        </p:spPr>
        <p:txBody>
          <a:bodyPr/>
          <a:lstStyle/>
          <a:p>
            <a:r>
              <a:rPr lang="en-GB" b="1" dirty="0"/>
              <a:t>Agenda</a:t>
            </a:r>
          </a:p>
        </p:txBody>
      </p:sp>
      <p:sp>
        <p:nvSpPr>
          <p:cNvPr id="3" name="Content Placeholder 2">
            <a:extLst>
              <a:ext uri="{FF2B5EF4-FFF2-40B4-BE49-F238E27FC236}">
                <a16:creationId xmlns:a16="http://schemas.microsoft.com/office/drawing/2014/main" id="{8E2A4BC5-16F7-E87B-BDC9-1396F9A7C4C1}"/>
              </a:ext>
            </a:extLst>
          </p:cNvPr>
          <p:cNvSpPr>
            <a:spLocks noGrp="1"/>
          </p:cNvSpPr>
          <p:nvPr>
            <p:ph sz="quarter" idx="13"/>
          </p:nvPr>
        </p:nvSpPr>
        <p:spPr>
          <a:xfrm>
            <a:off x="1055440" y="1988840"/>
            <a:ext cx="7776864" cy="3061096"/>
          </a:xfrm>
        </p:spPr>
        <p:txBody>
          <a:bodyPr/>
          <a:lstStyle/>
          <a:p>
            <a:r>
              <a:rPr lang="en-GB" sz="2400" dirty="0">
                <a:solidFill>
                  <a:srgbClr val="006600"/>
                </a:solidFill>
              </a:rPr>
              <a:t>PESTLE Analysis in 2022</a:t>
            </a:r>
          </a:p>
          <a:p>
            <a:r>
              <a:rPr lang="en-GB" sz="2400" dirty="0">
                <a:solidFill>
                  <a:srgbClr val="006600"/>
                </a:solidFill>
              </a:rPr>
              <a:t>Challenges in 2023</a:t>
            </a:r>
          </a:p>
          <a:p>
            <a:r>
              <a:rPr lang="en-GB" sz="2400" dirty="0">
                <a:solidFill>
                  <a:srgbClr val="006600"/>
                </a:solidFill>
              </a:rPr>
              <a:t>Challenges to Business Analysts</a:t>
            </a:r>
          </a:p>
          <a:p>
            <a:r>
              <a:rPr lang="en-GB" sz="2400" dirty="0">
                <a:solidFill>
                  <a:srgbClr val="006600"/>
                </a:solidFill>
              </a:rPr>
              <a:t>Key Takeaways</a:t>
            </a:r>
          </a:p>
          <a:p>
            <a:r>
              <a:rPr lang="en-GB" sz="2400" dirty="0">
                <a:solidFill>
                  <a:srgbClr val="006600"/>
                </a:solidFill>
              </a:rPr>
              <a:t>Opportunities to Business Analysts</a:t>
            </a:r>
          </a:p>
          <a:p>
            <a:pPr marL="47625" indent="0">
              <a:buNone/>
            </a:pPr>
            <a:endParaRPr lang="en-GB" sz="2400" dirty="0">
              <a:solidFill>
                <a:srgbClr val="669900"/>
              </a:solidFill>
            </a:endParaRPr>
          </a:p>
        </p:txBody>
      </p:sp>
    </p:spTree>
    <p:extLst>
      <p:ext uri="{BB962C8B-B14F-4D97-AF65-F5344CB8AC3E}">
        <p14:creationId xmlns:p14="http://schemas.microsoft.com/office/powerpoint/2010/main" val="2813252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93AB4-BB5C-AA74-B310-BE4FC3FA7BBE}"/>
              </a:ext>
            </a:extLst>
          </p:cNvPr>
          <p:cNvSpPr>
            <a:spLocks noGrp="1"/>
          </p:cNvSpPr>
          <p:nvPr>
            <p:ph type="title"/>
          </p:nvPr>
        </p:nvSpPr>
        <p:spPr>
          <a:xfrm>
            <a:off x="1039229" y="1253429"/>
            <a:ext cx="5361014" cy="713268"/>
          </a:xfrm>
        </p:spPr>
        <p:txBody>
          <a:bodyPr/>
          <a:lstStyle/>
          <a:p>
            <a:r>
              <a:rPr lang="en-GB" b="1" dirty="0"/>
              <a:t>PESTLE Analysis in 2022</a:t>
            </a:r>
          </a:p>
        </p:txBody>
      </p:sp>
      <p:graphicFrame>
        <p:nvGraphicFramePr>
          <p:cNvPr id="4" name="Diagram 3">
            <a:extLst>
              <a:ext uri="{FF2B5EF4-FFF2-40B4-BE49-F238E27FC236}">
                <a16:creationId xmlns:a16="http://schemas.microsoft.com/office/drawing/2014/main" id="{AA5DE142-698F-8083-FBC9-2E41CFA261DA}"/>
              </a:ext>
            </a:extLst>
          </p:cNvPr>
          <p:cNvGraphicFramePr/>
          <p:nvPr>
            <p:extLst>
              <p:ext uri="{D42A27DB-BD31-4B8C-83A1-F6EECF244321}">
                <p14:modId xmlns:p14="http://schemas.microsoft.com/office/powerpoint/2010/main" val="3183422318"/>
              </p:ext>
            </p:extLst>
          </p:nvPr>
        </p:nvGraphicFramePr>
        <p:xfrm>
          <a:off x="2207568" y="1772816"/>
          <a:ext cx="7776864" cy="44644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1" name="Group 10">
            <a:extLst>
              <a:ext uri="{FF2B5EF4-FFF2-40B4-BE49-F238E27FC236}">
                <a16:creationId xmlns:a16="http://schemas.microsoft.com/office/drawing/2014/main" id="{F48F93D6-77D6-5BBC-F588-9AB24440CBD6}"/>
              </a:ext>
            </a:extLst>
          </p:cNvPr>
          <p:cNvGrpSpPr/>
          <p:nvPr/>
        </p:nvGrpSpPr>
        <p:grpSpPr>
          <a:xfrm>
            <a:off x="2279576" y="1966697"/>
            <a:ext cx="1296144" cy="4198607"/>
            <a:chOff x="2200073" y="1888828"/>
            <a:chExt cx="1296144" cy="3831059"/>
          </a:xfrm>
        </p:grpSpPr>
        <p:sp>
          <p:nvSpPr>
            <p:cNvPr id="5" name="TextBox 4">
              <a:extLst>
                <a:ext uri="{FF2B5EF4-FFF2-40B4-BE49-F238E27FC236}">
                  <a16:creationId xmlns:a16="http://schemas.microsoft.com/office/drawing/2014/main" id="{30F1AFEA-711C-D659-01BE-1C65E1B9B761}"/>
                </a:ext>
              </a:extLst>
            </p:cNvPr>
            <p:cNvSpPr txBox="1"/>
            <p:nvPr/>
          </p:nvSpPr>
          <p:spPr>
            <a:xfrm>
              <a:off x="2632121" y="2486084"/>
              <a:ext cx="720080" cy="646331"/>
            </a:xfrm>
            <a:prstGeom prst="rect">
              <a:avLst/>
            </a:prstGeom>
            <a:noFill/>
          </p:spPr>
          <p:txBody>
            <a:bodyPr wrap="square" rtlCol="0">
              <a:spAutoFit/>
            </a:bodyPr>
            <a:lstStyle/>
            <a:p>
              <a:r>
                <a:rPr lang="en-GB" sz="3600" b="1" dirty="0"/>
                <a:t>E</a:t>
              </a:r>
            </a:p>
          </p:txBody>
        </p:sp>
        <p:sp>
          <p:nvSpPr>
            <p:cNvPr id="6" name="TextBox 5">
              <a:extLst>
                <a:ext uri="{FF2B5EF4-FFF2-40B4-BE49-F238E27FC236}">
                  <a16:creationId xmlns:a16="http://schemas.microsoft.com/office/drawing/2014/main" id="{4DC299ED-9953-467F-8A0A-E654CE5CF081}"/>
                </a:ext>
              </a:extLst>
            </p:cNvPr>
            <p:cNvSpPr txBox="1"/>
            <p:nvPr/>
          </p:nvSpPr>
          <p:spPr>
            <a:xfrm>
              <a:off x="2267744" y="1888828"/>
              <a:ext cx="720080" cy="646331"/>
            </a:xfrm>
            <a:prstGeom prst="rect">
              <a:avLst/>
            </a:prstGeom>
            <a:noFill/>
          </p:spPr>
          <p:txBody>
            <a:bodyPr wrap="square" rtlCol="0">
              <a:spAutoFit/>
            </a:bodyPr>
            <a:lstStyle/>
            <a:p>
              <a:r>
                <a:rPr lang="en-GB" sz="3600" b="1" dirty="0"/>
                <a:t>P</a:t>
              </a:r>
            </a:p>
          </p:txBody>
        </p:sp>
        <p:sp>
          <p:nvSpPr>
            <p:cNvPr id="7" name="TextBox 6">
              <a:extLst>
                <a:ext uri="{FF2B5EF4-FFF2-40B4-BE49-F238E27FC236}">
                  <a16:creationId xmlns:a16="http://schemas.microsoft.com/office/drawing/2014/main" id="{75AA8D74-24D7-2F22-29D3-B96A0B605AC6}"/>
                </a:ext>
              </a:extLst>
            </p:cNvPr>
            <p:cNvSpPr txBox="1"/>
            <p:nvPr/>
          </p:nvSpPr>
          <p:spPr>
            <a:xfrm>
              <a:off x="2776137" y="3158485"/>
              <a:ext cx="720080" cy="646331"/>
            </a:xfrm>
            <a:prstGeom prst="rect">
              <a:avLst/>
            </a:prstGeom>
            <a:noFill/>
          </p:spPr>
          <p:txBody>
            <a:bodyPr wrap="square" rtlCol="0">
              <a:spAutoFit/>
            </a:bodyPr>
            <a:lstStyle/>
            <a:p>
              <a:r>
                <a:rPr lang="en-GB" sz="3600" b="1" dirty="0"/>
                <a:t>S</a:t>
              </a:r>
            </a:p>
          </p:txBody>
        </p:sp>
        <p:sp>
          <p:nvSpPr>
            <p:cNvPr id="8" name="TextBox 7">
              <a:extLst>
                <a:ext uri="{FF2B5EF4-FFF2-40B4-BE49-F238E27FC236}">
                  <a16:creationId xmlns:a16="http://schemas.microsoft.com/office/drawing/2014/main" id="{70BDB0FF-406E-C854-8064-8488A37BF6F9}"/>
                </a:ext>
              </a:extLst>
            </p:cNvPr>
            <p:cNvSpPr txBox="1"/>
            <p:nvPr/>
          </p:nvSpPr>
          <p:spPr>
            <a:xfrm>
              <a:off x="2776137" y="3804816"/>
              <a:ext cx="720080" cy="646331"/>
            </a:xfrm>
            <a:prstGeom prst="rect">
              <a:avLst/>
            </a:prstGeom>
            <a:noFill/>
          </p:spPr>
          <p:txBody>
            <a:bodyPr wrap="square" rtlCol="0">
              <a:spAutoFit/>
            </a:bodyPr>
            <a:lstStyle/>
            <a:p>
              <a:r>
                <a:rPr lang="en-GB" sz="3600" b="1" dirty="0"/>
                <a:t>T</a:t>
              </a:r>
            </a:p>
          </p:txBody>
        </p:sp>
        <p:sp>
          <p:nvSpPr>
            <p:cNvPr id="9" name="TextBox 8">
              <a:extLst>
                <a:ext uri="{FF2B5EF4-FFF2-40B4-BE49-F238E27FC236}">
                  <a16:creationId xmlns:a16="http://schemas.microsoft.com/office/drawing/2014/main" id="{CE853F22-E340-85C0-570C-6B9C81729B77}"/>
                </a:ext>
              </a:extLst>
            </p:cNvPr>
            <p:cNvSpPr txBox="1"/>
            <p:nvPr/>
          </p:nvSpPr>
          <p:spPr>
            <a:xfrm>
              <a:off x="2632121" y="4440216"/>
              <a:ext cx="720080" cy="646331"/>
            </a:xfrm>
            <a:prstGeom prst="rect">
              <a:avLst/>
            </a:prstGeom>
            <a:noFill/>
          </p:spPr>
          <p:txBody>
            <a:bodyPr wrap="square" rtlCol="0">
              <a:spAutoFit/>
            </a:bodyPr>
            <a:lstStyle/>
            <a:p>
              <a:r>
                <a:rPr lang="en-GB" sz="3600" b="1" dirty="0"/>
                <a:t>L</a:t>
              </a:r>
            </a:p>
          </p:txBody>
        </p:sp>
        <p:sp>
          <p:nvSpPr>
            <p:cNvPr id="10" name="TextBox 9">
              <a:extLst>
                <a:ext uri="{FF2B5EF4-FFF2-40B4-BE49-F238E27FC236}">
                  <a16:creationId xmlns:a16="http://schemas.microsoft.com/office/drawing/2014/main" id="{19CDE4D8-B853-38F2-83D4-3BFEA92C76DD}"/>
                </a:ext>
              </a:extLst>
            </p:cNvPr>
            <p:cNvSpPr txBox="1"/>
            <p:nvPr/>
          </p:nvSpPr>
          <p:spPr>
            <a:xfrm>
              <a:off x="2200073" y="5073556"/>
              <a:ext cx="720080" cy="646331"/>
            </a:xfrm>
            <a:prstGeom prst="rect">
              <a:avLst/>
            </a:prstGeom>
            <a:noFill/>
          </p:spPr>
          <p:txBody>
            <a:bodyPr wrap="square" rtlCol="0">
              <a:spAutoFit/>
            </a:bodyPr>
            <a:lstStyle/>
            <a:p>
              <a:r>
                <a:rPr lang="en-GB" sz="3600" b="1" dirty="0"/>
                <a:t>E</a:t>
              </a:r>
            </a:p>
          </p:txBody>
        </p:sp>
      </p:grpSp>
    </p:spTree>
    <p:extLst>
      <p:ext uri="{BB962C8B-B14F-4D97-AF65-F5344CB8AC3E}">
        <p14:creationId xmlns:p14="http://schemas.microsoft.com/office/powerpoint/2010/main" val="3290523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66B9B-0AAA-759F-0C85-1F168390746E}"/>
              </a:ext>
            </a:extLst>
          </p:cNvPr>
          <p:cNvSpPr>
            <a:spLocks noGrp="1"/>
          </p:cNvSpPr>
          <p:nvPr>
            <p:ph type="title"/>
          </p:nvPr>
        </p:nvSpPr>
        <p:spPr>
          <a:xfrm>
            <a:off x="1055440" y="1347580"/>
            <a:ext cx="7848872" cy="713268"/>
          </a:xfrm>
        </p:spPr>
        <p:txBody>
          <a:bodyPr/>
          <a:lstStyle/>
          <a:p>
            <a:r>
              <a:rPr lang="en-GB" b="1" dirty="0"/>
              <a:t>Political – Russian Invasion to Ukraine</a:t>
            </a:r>
            <a:br>
              <a:rPr lang="en-GB" b="1" dirty="0"/>
            </a:br>
            <a:endParaRPr lang="en-GB" b="1" dirty="0"/>
          </a:p>
        </p:txBody>
      </p:sp>
      <p:pic>
        <p:nvPicPr>
          <p:cNvPr id="4" name="Picture 3">
            <a:extLst>
              <a:ext uri="{FF2B5EF4-FFF2-40B4-BE49-F238E27FC236}">
                <a16:creationId xmlns:a16="http://schemas.microsoft.com/office/drawing/2014/main" id="{D3A55C3B-BC50-30DF-2C6A-104CA21B92D0}"/>
              </a:ext>
            </a:extLst>
          </p:cNvPr>
          <p:cNvPicPr>
            <a:picLocks noChangeAspect="1"/>
          </p:cNvPicPr>
          <p:nvPr/>
        </p:nvPicPr>
        <p:blipFill>
          <a:blip r:embed="rId2"/>
          <a:stretch>
            <a:fillRect/>
          </a:stretch>
        </p:blipFill>
        <p:spPr>
          <a:xfrm>
            <a:off x="2855640" y="2060848"/>
            <a:ext cx="6264696" cy="4104456"/>
          </a:xfrm>
          <a:prstGeom prst="rect">
            <a:avLst/>
          </a:prstGeom>
        </p:spPr>
      </p:pic>
    </p:spTree>
    <p:extLst>
      <p:ext uri="{BB962C8B-B14F-4D97-AF65-F5344CB8AC3E}">
        <p14:creationId xmlns:p14="http://schemas.microsoft.com/office/powerpoint/2010/main" val="1608019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66B9B-0AAA-759F-0C85-1F168390746E}"/>
              </a:ext>
            </a:extLst>
          </p:cNvPr>
          <p:cNvSpPr>
            <a:spLocks noGrp="1"/>
          </p:cNvSpPr>
          <p:nvPr>
            <p:ph type="title"/>
          </p:nvPr>
        </p:nvSpPr>
        <p:spPr>
          <a:xfrm>
            <a:off x="1415480" y="1196752"/>
            <a:ext cx="10153128" cy="713268"/>
          </a:xfrm>
        </p:spPr>
        <p:txBody>
          <a:bodyPr/>
          <a:lstStyle/>
          <a:p>
            <a:r>
              <a:rPr lang="en-GB" b="1" dirty="0"/>
              <a:t>Economic – Covid-19 backlog (manufacturing, logistics), Inflation, Interest rate rise, drop of GDP, Recession </a:t>
            </a:r>
            <a:br>
              <a:rPr lang="en-GB" b="1" dirty="0"/>
            </a:br>
            <a:endParaRPr lang="en-GB" b="1" dirty="0"/>
          </a:p>
        </p:txBody>
      </p:sp>
      <p:pic>
        <p:nvPicPr>
          <p:cNvPr id="5" name="Picture 4">
            <a:extLst>
              <a:ext uri="{FF2B5EF4-FFF2-40B4-BE49-F238E27FC236}">
                <a16:creationId xmlns:a16="http://schemas.microsoft.com/office/drawing/2014/main" id="{CF78537E-A47C-0011-DF6F-4CBC83C07A04}"/>
              </a:ext>
            </a:extLst>
          </p:cNvPr>
          <p:cNvPicPr>
            <a:picLocks noChangeAspect="1"/>
          </p:cNvPicPr>
          <p:nvPr/>
        </p:nvPicPr>
        <p:blipFill>
          <a:blip r:embed="rId2"/>
          <a:stretch>
            <a:fillRect/>
          </a:stretch>
        </p:blipFill>
        <p:spPr>
          <a:xfrm>
            <a:off x="4007768" y="2492896"/>
            <a:ext cx="5575997" cy="3672408"/>
          </a:xfrm>
          <a:prstGeom prst="rect">
            <a:avLst/>
          </a:prstGeom>
        </p:spPr>
      </p:pic>
    </p:spTree>
    <p:extLst>
      <p:ext uri="{BB962C8B-B14F-4D97-AF65-F5344CB8AC3E}">
        <p14:creationId xmlns:p14="http://schemas.microsoft.com/office/powerpoint/2010/main" val="1710901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66B9B-0AAA-759F-0C85-1F168390746E}"/>
              </a:ext>
            </a:extLst>
          </p:cNvPr>
          <p:cNvSpPr>
            <a:spLocks noGrp="1"/>
          </p:cNvSpPr>
          <p:nvPr>
            <p:ph type="title"/>
          </p:nvPr>
        </p:nvSpPr>
        <p:spPr>
          <a:xfrm>
            <a:off x="1199456" y="1268760"/>
            <a:ext cx="3312368" cy="1728192"/>
          </a:xfrm>
        </p:spPr>
        <p:txBody>
          <a:bodyPr/>
          <a:lstStyle/>
          <a:p>
            <a:r>
              <a:rPr lang="en-GB" b="1" dirty="0"/>
              <a:t>Social – As a result from ‘P’ and ‘E’ - Industrial Actions, Strikes, Protests</a:t>
            </a:r>
          </a:p>
        </p:txBody>
      </p:sp>
      <p:pic>
        <p:nvPicPr>
          <p:cNvPr id="4" name="Picture 3">
            <a:extLst>
              <a:ext uri="{FF2B5EF4-FFF2-40B4-BE49-F238E27FC236}">
                <a16:creationId xmlns:a16="http://schemas.microsoft.com/office/drawing/2014/main" id="{C9E7B7DC-CDC8-F0AA-E43D-0BF0EF7F8C2B}"/>
              </a:ext>
            </a:extLst>
          </p:cNvPr>
          <p:cNvPicPr>
            <a:picLocks noChangeAspect="1"/>
          </p:cNvPicPr>
          <p:nvPr/>
        </p:nvPicPr>
        <p:blipFill rotWithShape="1">
          <a:blip r:embed="rId2"/>
          <a:srcRect l="410" t="99" r="43365" b="-99"/>
          <a:stretch/>
        </p:blipFill>
        <p:spPr>
          <a:xfrm>
            <a:off x="5109484" y="404665"/>
            <a:ext cx="5162981" cy="5903681"/>
          </a:xfrm>
          <a:prstGeom prst="rect">
            <a:avLst/>
          </a:prstGeom>
        </p:spPr>
      </p:pic>
    </p:spTree>
    <p:extLst>
      <p:ext uri="{BB962C8B-B14F-4D97-AF65-F5344CB8AC3E}">
        <p14:creationId xmlns:p14="http://schemas.microsoft.com/office/powerpoint/2010/main" val="1545059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66B9B-0AAA-759F-0C85-1F168390746E}"/>
              </a:ext>
            </a:extLst>
          </p:cNvPr>
          <p:cNvSpPr>
            <a:spLocks noGrp="1"/>
          </p:cNvSpPr>
          <p:nvPr>
            <p:ph type="title"/>
          </p:nvPr>
        </p:nvSpPr>
        <p:spPr>
          <a:xfrm>
            <a:off x="1343472" y="1260466"/>
            <a:ext cx="10081120" cy="792088"/>
          </a:xfrm>
        </p:spPr>
        <p:txBody>
          <a:bodyPr/>
          <a:lstStyle/>
          <a:p>
            <a:r>
              <a:rPr lang="en-GB" b="1" dirty="0"/>
              <a:t>Technological – As a result from ‘P’ and ‘E’ - shortage of advanced computer chips</a:t>
            </a:r>
          </a:p>
        </p:txBody>
      </p:sp>
      <p:pic>
        <p:nvPicPr>
          <p:cNvPr id="4" name="Picture 3">
            <a:extLst>
              <a:ext uri="{FF2B5EF4-FFF2-40B4-BE49-F238E27FC236}">
                <a16:creationId xmlns:a16="http://schemas.microsoft.com/office/drawing/2014/main" id="{D08B11A1-A716-4CA6-50A8-0F155B1B6BAB}"/>
              </a:ext>
            </a:extLst>
          </p:cNvPr>
          <p:cNvPicPr>
            <a:picLocks noChangeAspect="1"/>
          </p:cNvPicPr>
          <p:nvPr/>
        </p:nvPicPr>
        <p:blipFill>
          <a:blip r:embed="rId2"/>
          <a:stretch>
            <a:fillRect/>
          </a:stretch>
        </p:blipFill>
        <p:spPr>
          <a:xfrm>
            <a:off x="1650640" y="2109264"/>
            <a:ext cx="4013313" cy="2820896"/>
          </a:xfrm>
          <a:prstGeom prst="rect">
            <a:avLst/>
          </a:prstGeom>
        </p:spPr>
      </p:pic>
      <p:pic>
        <p:nvPicPr>
          <p:cNvPr id="10" name="Picture 9">
            <a:extLst>
              <a:ext uri="{FF2B5EF4-FFF2-40B4-BE49-F238E27FC236}">
                <a16:creationId xmlns:a16="http://schemas.microsoft.com/office/drawing/2014/main" id="{B95F32DC-1CAC-3E8A-C2E8-6843D768FF10}"/>
              </a:ext>
            </a:extLst>
          </p:cNvPr>
          <p:cNvPicPr>
            <a:picLocks noChangeAspect="1"/>
          </p:cNvPicPr>
          <p:nvPr/>
        </p:nvPicPr>
        <p:blipFill>
          <a:blip r:embed="rId3"/>
          <a:stretch>
            <a:fillRect/>
          </a:stretch>
        </p:blipFill>
        <p:spPr>
          <a:xfrm>
            <a:off x="4350061" y="2852936"/>
            <a:ext cx="4240367" cy="2880320"/>
          </a:xfrm>
          <a:prstGeom prst="rect">
            <a:avLst/>
          </a:prstGeom>
        </p:spPr>
      </p:pic>
      <p:pic>
        <p:nvPicPr>
          <p:cNvPr id="8" name="Picture 7">
            <a:extLst>
              <a:ext uri="{FF2B5EF4-FFF2-40B4-BE49-F238E27FC236}">
                <a16:creationId xmlns:a16="http://schemas.microsoft.com/office/drawing/2014/main" id="{AFF844C9-911C-FD2B-484F-236F95F98671}"/>
              </a:ext>
            </a:extLst>
          </p:cNvPr>
          <p:cNvPicPr>
            <a:picLocks noChangeAspect="1"/>
          </p:cNvPicPr>
          <p:nvPr/>
        </p:nvPicPr>
        <p:blipFill>
          <a:blip r:embed="rId4"/>
          <a:stretch>
            <a:fillRect/>
          </a:stretch>
        </p:blipFill>
        <p:spPr>
          <a:xfrm>
            <a:off x="6384033" y="4107241"/>
            <a:ext cx="4157391" cy="2701227"/>
          </a:xfrm>
          <a:prstGeom prst="rect">
            <a:avLst/>
          </a:prstGeom>
        </p:spPr>
      </p:pic>
    </p:spTree>
    <p:extLst>
      <p:ext uri="{BB962C8B-B14F-4D97-AF65-F5344CB8AC3E}">
        <p14:creationId xmlns:p14="http://schemas.microsoft.com/office/powerpoint/2010/main" val="4079616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66B9B-0AAA-759F-0C85-1F168390746E}"/>
              </a:ext>
            </a:extLst>
          </p:cNvPr>
          <p:cNvSpPr>
            <a:spLocks noGrp="1"/>
          </p:cNvSpPr>
          <p:nvPr>
            <p:ph type="title"/>
          </p:nvPr>
        </p:nvSpPr>
        <p:spPr>
          <a:xfrm>
            <a:off x="1415480" y="1268760"/>
            <a:ext cx="7884876" cy="599657"/>
          </a:xfrm>
        </p:spPr>
        <p:txBody>
          <a:bodyPr/>
          <a:lstStyle/>
          <a:p>
            <a:r>
              <a:rPr lang="en-GB" b="1" dirty="0"/>
              <a:t>Technological – Big Tech Giants’ redundancies</a:t>
            </a:r>
          </a:p>
        </p:txBody>
      </p:sp>
      <p:pic>
        <p:nvPicPr>
          <p:cNvPr id="4" name="Picture 3">
            <a:extLst>
              <a:ext uri="{FF2B5EF4-FFF2-40B4-BE49-F238E27FC236}">
                <a16:creationId xmlns:a16="http://schemas.microsoft.com/office/drawing/2014/main" id="{8ABD78C8-957E-E7AF-1D6D-C2C5F07197EA}"/>
              </a:ext>
            </a:extLst>
          </p:cNvPr>
          <p:cNvPicPr>
            <a:picLocks noChangeAspect="1"/>
          </p:cNvPicPr>
          <p:nvPr/>
        </p:nvPicPr>
        <p:blipFill>
          <a:blip r:embed="rId2"/>
          <a:stretch>
            <a:fillRect/>
          </a:stretch>
        </p:blipFill>
        <p:spPr>
          <a:xfrm>
            <a:off x="344007" y="2889095"/>
            <a:ext cx="5013911" cy="3267996"/>
          </a:xfrm>
          <a:prstGeom prst="rect">
            <a:avLst/>
          </a:prstGeom>
        </p:spPr>
      </p:pic>
      <p:pic>
        <p:nvPicPr>
          <p:cNvPr id="5" name="Picture 4">
            <a:extLst>
              <a:ext uri="{FF2B5EF4-FFF2-40B4-BE49-F238E27FC236}">
                <a16:creationId xmlns:a16="http://schemas.microsoft.com/office/drawing/2014/main" id="{41382EC0-5458-8619-3F64-07686961C20E}"/>
              </a:ext>
            </a:extLst>
          </p:cNvPr>
          <p:cNvPicPr>
            <a:picLocks noChangeAspect="1"/>
          </p:cNvPicPr>
          <p:nvPr/>
        </p:nvPicPr>
        <p:blipFill>
          <a:blip r:embed="rId3"/>
          <a:stretch>
            <a:fillRect/>
          </a:stretch>
        </p:blipFill>
        <p:spPr>
          <a:xfrm>
            <a:off x="3216188" y="1805553"/>
            <a:ext cx="6084168" cy="2296529"/>
          </a:xfrm>
          <a:prstGeom prst="rect">
            <a:avLst/>
          </a:prstGeom>
        </p:spPr>
      </p:pic>
      <p:pic>
        <p:nvPicPr>
          <p:cNvPr id="6" name="Picture 5">
            <a:extLst>
              <a:ext uri="{FF2B5EF4-FFF2-40B4-BE49-F238E27FC236}">
                <a16:creationId xmlns:a16="http://schemas.microsoft.com/office/drawing/2014/main" id="{22DCBCEA-26A7-BF42-3705-2889EC15ABBC}"/>
              </a:ext>
            </a:extLst>
          </p:cNvPr>
          <p:cNvPicPr>
            <a:picLocks noChangeAspect="1"/>
          </p:cNvPicPr>
          <p:nvPr/>
        </p:nvPicPr>
        <p:blipFill>
          <a:blip r:embed="rId4"/>
          <a:stretch>
            <a:fillRect/>
          </a:stretch>
        </p:blipFill>
        <p:spPr>
          <a:xfrm>
            <a:off x="7608168" y="2492896"/>
            <a:ext cx="3849041" cy="3873988"/>
          </a:xfrm>
          <a:prstGeom prst="rect">
            <a:avLst/>
          </a:prstGeom>
        </p:spPr>
      </p:pic>
    </p:spTree>
    <p:extLst>
      <p:ext uri="{BB962C8B-B14F-4D97-AF65-F5344CB8AC3E}">
        <p14:creationId xmlns:p14="http://schemas.microsoft.com/office/powerpoint/2010/main" val="3498913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a:themeElements>
    <a:clrScheme name="">
      <a:dk1>
        <a:srgbClr val="464748"/>
      </a:dk1>
      <a:lt1>
        <a:srgbClr val="FFFFFF"/>
      </a:lt1>
      <a:dk2>
        <a:srgbClr val="006941"/>
      </a:dk2>
      <a:lt2>
        <a:srgbClr val="9A996E"/>
      </a:lt2>
      <a:accent1>
        <a:srgbClr val="241773"/>
      </a:accent1>
      <a:accent2>
        <a:srgbClr val="007A87"/>
      </a:accent2>
      <a:accent3>
        <a:srgbClr val="FFFFFF"/>
      </a:accent3>
      <a:accent4>
        <a:srgbClr val="3A3B3C"/>
      </a:accent4>
      <a:accent5>
        <a:srgbClr val="ACABBC"/>
      </a:accent5>
      <a:accent6>
        <a:srgbClr val="006E7A"/>
      </a:accent6>
      <a:hlink>
        <a:srgbClr val="55A618"/>
      </a:hlink>
      <a:folHlink>
        <a:srgbClr val="BED6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48374</TotalTime>
  <Words>1596</Words>
  <Application>Microsoft Office PowerPoint</Application>
  <PresentationFormat>Widescreen</PresentationFormat>
  <Paragraphs>156</Paragraphs>
  <Slides>26</Slides>
  <Notes>13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26</vt:i4>
      </vt:variant>
    </vt:vector>
  </HeadingPairs>
  <TitlesOfParts>
    <vt:vector size="29" baseType="lpstr">
      <vt:lpstr>Arial</vt:lpstr>
      <vt:lpstr>Courier New</vt:lpstr>
      <vt:lpstr/>
      <vt:lpstr>Challenges to Business Analysts in 2023</vt:lpstr>
      <vt:lpstr>About me</vt:lpstr>
      <vt:lpstr>Agenda</vt:lpstr>
      <vt:lpstr>PESTLE Analysis in 2022</vt:lpstr>
      <vt:lpstr>Political – Russian Invasion to Ukraine </vt:lpstr>
      <vt:lpstr>Economic – Covid-19 backlog (manufacturing, logistics), Inflation, Interest rate rise, drop of GDP, Recession  </vt:lpstr>
      <vt:lpstr>Social – As a result from ‘P’ and ‘E’ - Industrial Actions, Strikes, Protests</vt:lpstr>
      <vt:lpstr>Technological – As a result from ‘P’ and ‘E’ - shortage of advanced computer chips</vt:lpstr>
      <vt:lpstr>Technological – Big Tech Giants’ redundancies</vt:lpstr>
      <vt:lpstr>Legal – Cyber Warfare, Cyber Threats, IPR, Lack of regulations in some emerging technologies  </vt:lpstr>
      <vt:lpstr>Environmental – ESG challenges due to rise of energy price as a result of ‘P’ &amp; ‘E’  </vt:lpstr>
      <vt:lpstr>Challenges in 2023 and beyond  </vt:lpstr>
      <vt:lpstr>Challenges to Business Analysts  </vt:lpstr>
      <vt:lpstr>Key Takeaways  </vt:lpstr>
      <vt:lpstr>From Business Analysis to Business Advisory </vt:lpstr>
      <vt:lpstr>Opportunities to Business Analysts in Emerging Technology projects</vt:lpstr>
      <vt:lpstr>What should Business Analysts know when working on AI / ML projects?  </vt:lpstr>
      <vt:lpstr>What should Business Analysts know when working on IoT projects?  </vt:lpstr>
      <vt:lpstr>What should Business Analysts know when working on Metaverse projects?  </vt:lpstr>
      <vt:lpstr>What should Business Analysts know when working on Blockchain projects?  </vt:lpstr>
      <vt:lpstr>What should Business Analysts know when working on Robotics projects?  </vt:lpstr>
      <vt:lpstr>What should Business Analysts know when working on Digital Twin projects?</vt:lpstr>
      <vt:lpstr>What should Business Analysts know when working on Quantum Computing projects?</vt:lpstr>
      <vt:lpstr>Summary &amp; Conclusion</vt:lpstr>
      <vt:lpstr>DHL Depot</vt:lpstr>
      <vt:lpstr>Thank You and Q&amp;A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Challenges to Business Analysts in 2023</dc:title>
  <dc:creator>Kitty Hung</dc:creator>
  <cp:lastModifiedBy>helena hung</cp:lastModifiedBy>
  <cp:revision>43</cp:revision>
  <dcterms:modified xsi:type="dcterms:W3CDTF">2023-02-06T16:28:45Z</dcterms:modified>
</cp:coreProperties>
</file>